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6" r:id="rId2"/>
    <p:sldMasterId id="2147483876" r:id="rId3"/>
  </p:sldMasterIdLst>
  <p:notesMasterIdLst>
    <p:notesMasterId r:id="rId78"/>
  </p:notesMasterIdLst>
  <p:sldIdLst>
    <p:sldId id="257" r:id="rId4"/>
    <p:sldId id="348" r:id="rId5"/>
    <p:sldId id="467" r:id="rId6"/>
    <p:sldId id="294" r:id="rId7"/>
    <p:sldId id="350" r:id="rId8"/>
    <p:sldId id="413" r:id="rId9"/>
    <p:sldId id="435" r:id="rId10"/>
    <p:sldId id="447" r:id="rId11"/>
    <p:sldId id="282" r:id="rId12"/>
    <p:sldId id="283" r:id="rId13"/>
    <p:sldId id="295" r:id="rId14"/>
    <p:sldId id="296" r:id="rId15"/>
    <p:sldId id="297" r:id="rId16"/>
    <p:sldId id="299" r:id="rId17"/>
    <p:sldId id="448" r:id="rId18"/>
    <p:sldId id="449" r:id="rId19"/>
    <p:sldId id="450" r:id="rId20"/>
    <p:sldId id="451" r:id="rId21"/>
    <p:sldId id="452" r:id="rId22"/>
    <p:sldId id="453" r:id="rId23"/>
    <p:sldId id="454" r:id="rId24"/>
    <p:sldId id="455" r:id="rId25"/>
    <p:sldId id="456" r:id="rId26"/>
    <p:sldId id="457" r:id="rId27"/>
    <p:sldId id="436" r:id="rId28"/>
    <p:sldId id="384" r:id="rId29"/>
    <p:sldId id="400" r:id="rId30"/>
    <p:sldId id="401" r:id="rId31"/>
    <p:sldId id="458" r:id="rId32"/>
    <p:sldId id="402" r:id="rId33"/>
    <p:sldId id="307" r:id="rId34"/>
    <p:sldId id="308" r:id="rId35"/>
    <p:sldId id="263" r:id="rId36"/>
    <p:sldId id="262" r:id="rId37"/>
    <p:sldId id="421" r:id="rId38"/>
    <p:sldId id="440" r:id="rId39"/>
    <p:sldId id="459" r:id="rId40"/>
    <p:sldId id="364" r:id="rId41"/>
    <p:sldId id="460" r:id="rId42"/>
    <p:sldId id="441" r:id="rId43"/>
    <p:sldId id="461" r:id="rId44"/>
    <p:sldId id="462" r:id="rId45"/>
    <p:sldId id="407" r:id="rId46"/>
    <p:sldId id="442" r:id="rId47"/>
    <p:sldId id="311" r:id="rId48"/>
    <p:sldId id="463" r:id="rId49"/>
    <p:sldId id="312" r:id="rId50"/>
    <p:sldId id="277" r:id="rId51"/>
    <p:sldId id="365" r:id="rId52"/>
    <p:sldId id="464" r:id="rId53"/>
    <p:sldId id="326" r:id="rId54"/>
    <p:sldId id="327" r:id="rId55"/>
    <p:sldId id="285" r:id="rId56"/>
    <p:sldId id="372" r:id="rId57"/>
    <p:sldId id="465" r:id="rId58"/>
    <p:sldId id="444" r:id="rId59"/>
    <p:sldId id="425" r:id="rId60"/>
    <p:sldId id="284" r:id="rId61"/>
    <p:sldId id="286" r:id="rId62"/>
    <p:sldId id="287" r:id="rId63"/>
    <p:sldId id="288" r:id="rId64"/>
    <p:sldId id="335" r:id="rId65"/>
    <p:sldId id="336" r:id="rId66"/>
    <p:sldId id="337" r:id="rId67"/>
    <p:sldId id="373" r:id="rId68"/>
    <p:sldId id="374" r:id="rId69"/>
    <p:sldId id="375" r:id="rId70"/>
    <p:sldId id="426" r:id="rId71"/>
    <p:sldId id="341" r:id="rId72"/>
    <p:sldId id="342" r:id="rId73"/>
    <p:sldId id="466" r:id="rId74"/>
    <p:sldId id="344" r:id="rId75"/>
    <p:sldId id="346" r:id="rId76"/>
    <p:sldId id="347" r:id="rId77"/>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9646"/>
    <a:srgbClr val="F2EA00"/>
    <a:srgbClr val="F0E8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81" autoAdjust="0"/>
    <p:restoredTop sz="80846" autoAdjust="0"/>
  </p:normalViewPr>
  <p:slideViewPr>
    <p:cSldViewPr snapToGrid="0">
      <p:cViewPr varScale="1">
        <p:scale>
          <a:sx n="88" d="100"/>
          <a:sy n="88" d="100"/>
        </p:scale>
        <p:origin x="1410" y="12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slide" Target="slides/slide73.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presProps" Target="presProps.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notesMaster" Target="notesMasters/notesMaster1.xml"/><Relationship Id="rId8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34620455-E94C-4B0B-91F1-77DE3E04FCAE}" type="datetimeFigureOut">
              <a:rPr lang="zh-CN" altLang="en-US"/>
              <a:pPr>
                <a:defRPr/>
              </a:pPr>
              <a:t>2021/4/16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hangingPunct="1">
              <a:defRPr sz="1200" noProof="1">
                <a:latin typeface="等线" panose="02010600030101010101" pitchFamily="2" charset="-122"/>
                <a:ea typeface="等线" panose="02010600030101010101" pitchFamily="2" charset="-122"/>
              </a:defRPr>
            </a:lvl1pPr>
          </a:lstStyle>
          <a:p>
            <a:pPr>
              <a:defRPr/>
            </a:pPr>
            <a:fld id="{C27D8BD8-8BB1-42F2-A826-B989BAA13B63}" type="slidenum">
              <a:rPr lang="zh-CN" altLang="en-US"/>
              <a:pPr>
                <a:defRPr/>
              </a:pPr>
              <a:t>‹#›</a:t>
            </a:fld>
            <a:endParaRPr lang="zh-CN" altLang="en-US"/>
          </a:p>
        </p:txBody>
      </p:sp>
    </p:spTree>
    <p:extLst>
      <p:ext uri="{BB962C8B-B14F-4D97-AF65-F5344CB8AC3E}">
        <p14:creationId xmlns:p14="http://schemas.microsoft.com/office/powerpoint/2010/main" val="331063551"/>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3" name="备注占位符 2"/>
          <p:cNvSpPr>
            <a:spLocks noGrp="1"/>
          </p:cNvSpPr>
          <p:nvPr>
            <p:ph type="body" idx="1"/>
          </p:nvPr>
        </p:nvSpPr>
        <p:spPr/>
        <p:txBody>
          <a:bodyPr/>
          <a:lstStyle/>
          <a:p>
            <a:pPr algn="just" eaLnBrk="1" fontAlgn="auto" hangingPunct="1">
              <a:spcBef>
                <a:spcPts val="0"/>
              </a:spcBef>
              <a:spcAft>
                <a:spcPts val="0"/>
              </a:spcAft>
              <a:defRPr/>
            </a:pPr>
            <a:r>
              <a:rPr lang="zh-CN" altLang="zh-CN" sz="1800" b="1" kern="100" dirty="0">
                <a:solidFill>
                  <a:srgbClr val="0070C0"/>
                </a:solidFill>
                <a:cs typeface="Times New Roman" panose="02020603050405020304" pitchFamily="18" charset="0"/>
              </a:rPr>
              <a:t>课文</a:t>
            </a:r>
            <a:r>
              <a:rPr lang="en-US" altLang="zh-CN" sz="1800" b="1" kern="100" dirty="0">
                <a:solidFill>
                  <a:srgbClr val="0070C0"/>
                </a:solidFill>
                <a:cs typeface="Times New Roman" panose="02020603050405020304" pitchFamily="18" charset="0"/>
              </a:rPr>
              <a:t>1</a:t>
            </a:r>
            <a:r>
              <a:rPr lang="zh-CN" altLang="zh-CN" sz="1800" b="1" kern="100" dirty="0">
                <a:solidFill>
                  <a:srgbClr val="0070C0"/>
                </a:solidFill>
                <a:cs typeface="Times New Roman" panose="02020603050405020304" pitchFamily="18" charset="0"/>
              </a:rPr>
              <a:t>语料特点</a:t>
            </a:r>
            <a:endParaRPr lang="zh-CN" altLang="zh-CN" sz="1800" kern="100" dirty="0">
              <a:cs typeface="Times New Roman" panose="02020603050405020304" pitchFamily="18" charset="0"/>
            </a:endParaRPr>
          </a:p>
          <a:p>
            <a:pPr algn="just" eaLnBrk="1" fontAlgn="auto" hangingPunct="1">
              <a:spcBef>
                <a:spcPts val="0"/>
              </a:spcBef>
              <a:spcAft>
                <a:spcPts val="0"/>
              </a:spcAft>
              <a:defRPr/>
            </a:pPr>
            <a:r>
              <a:rPr lang="zh-CN" altLang="zh-CN" sz="1800" kern="100" dirty="0">
                <a:cs typeface="Times New Roman" panose="02020603050405020304" pitchFamily="18" charset="0"/>
              </a:rPr>
              <a:t>该片段凸显西方女性在日本企业中感受到的文化冲突。重点就是让学生抓住这个焦点，体会其冲击。</a:t>
            </a:r>
          </a:p>
        </p:txBody>
      </p:sp>
      <p:sp>
        <p:nvSpPr>
          <p:cNvPr id="2355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784B0232-05EC-4A4A-BB85-C794E07316CC}" type="slidenum">
              <a:rPr altLang="en-US" smtClean="0">
                <a:latin typeface="等线" panose="02010600030101010101" pitchFamily="2" charset="-122"/>
                <a:ea typeface="等线" panose="02010600030101010101" pitchFamily="2" charset="-122"/>
              </a:rPr>
              <a:pPr/>
              <a:t>1</a:t>
            </a:fld>
            <a:endParaRPr lang="zh-CN" altLang="en-US" smtClean="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4409544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3" name="备注占位符 2"/>
          <p:cNvSpPr>
            <a:spLocks noGrp="1"/>
          </p:cNvSpPr>
          <p:nvPr>
            <p:ph type="body" idx="1"/>
          </p:nvPr>
        </p:nvSpPr>
        <p:spPr/>
        <p:txBody>
          <a:bodyPr/>
          <a:lstStyle/>
          <a:p>
            <a:pPr algn="just" eaLnBrk="1" fontAlgn="auto" hangingPunct="1">
              <a:spcBef>
                <a:spcPts val="0"/>
              </a:spcBef>
              <a:spcAft>
                <a:spcPts val="0"/>
              </a:spcAft>
              <a:defRPr/>
            </a:pPr>
            <a:endParaRPr lang="zh-CN" altLang="zh-CN" sz="1800" kern="100" dirty="0">
              <a:cs typeface="Times New Roman" panose="02020603050405020304" pitchFamily="18" charset="0"/>
            </a:endParaRPr>
          </a:p>
        </p:txBody>
      </p:sp>
      <p:sp>
        <p:nvSpPr>
          <p:cNvPr id="5837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fld id="{EF6F866D-6047-489E-8B5E-052D2786DE44}" type="slidenum">
              <a:rPr altLang="en-US" smtClean="0">
                <a:latin typeface="等线" panose="02010600030101010101" pitchFamily="2" charset="-122"/>
                <a:ea typeface="等线" panose="02010600030101010101" pitchFamily="2" charset="-122"/>
              </a:rPr>
              <a:pPr eaLnBrk="0" hangingPunct="0"/>
              <a:t>26</a:t>
            </a:fld>
            <a:endParaRPr lang="zh-CN" altLang="en-US" smtClean="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8419665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3" name="备注占位符 2"/>
          <p:cNvSpPr>
            <a:spLocks noGrp="1"/>
          </p:cNvSpPr>
          <p:nvPr>
            <p:ph type="body" idx="1"/>
          </p:nvPr>
        </p:nvSpPr>
        <p:spPr/>
        <p:txBody>
          <a:bodyPr/>
          <a:lstStyle/>
          <a:p>
            <a:pPr algn="just" eaLnBrk="1" fontAlgn="auto" hangingPunct="1">
              <a:spcBef>
                <a:spcPts val="0"/>
              </a:spcBef>
              <a:spcAft>
                <a:spcPts val="0"/>
              </a:spcAft>
              <a:defRPr/>
            </a:pPr>
            <a:endParaRPr lang="zh-CN" altLang="zh-CN" sz="1800" kern="100" dirty="0">
              <a:cs typeface="Times New Roman" panose="02020603050405020304" pitchFamily="18" charset="0"/>
            </a:endParaRPr>
          </a:p>
        </p:txBody>
      </p:sp>
      <p:sp>
        <p:nvSpPr>
          <p:cNvPr id="604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fld id="{1EBD27CE-52F6-4FEA-9061-F9C532804BA0}" type="slidenum">
              <a:rPr altLang="en-US" smtClean="0">
                <a:latin typeface="等线" panose="02010600030101010101" pitchFamily="2" charset="-122"/>
                <a:ea typeface="等线" panose="02010600030101010101" pitchFamily="2" charset="-122"/>
              </a:rPr>
              <a:pPr eaLnBrk="0" hangingPunct="0"/>
              <a:t>27</a:t>
            </a:fld>
            <a:endParaRPr lang="zh-CN" altLang="en-US" smtClean="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0209449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3" name="备注占位符 2"/>
          <p:cNvSpPr>
            <a:spLocks noGrp="1"/>
          </p:cNvSpPr>
          <p:nvPr>
            <p:ph type="body" idx="1"/>
          </p:nvPr>
        </p:nvSpPr>
        <p:spPr/>
        <p:txBody>
          <a:bodyPr/>
          <a:lstStyle/>
          <a:p>
            <a:pPr algn="just" eaLnBrk="1" fontAlgn="auto" hangingPunct="1">
              <a:spcBef>
                <a:spcPts val="0"/>
              </a:spcBef>
              <a:spcAft>
                <a:spcPts val="0"/>
              </a:spcAft>
              <a:defRPr/>
            </a:pPr>
            <a:endParaRPr lang="zh-CN" altLang="zh-CN" sz="1800" kern="100" dirty="0">
              <a:cs typeface="Times New Roman" panose="02020603050405020304" pitchFamily="18" charset="0"/>
            </a:endParaRPr>
          </a:p>
        </p:txBody>
      </p:sp>
      <p:sp>
        <p:nvSpPr>
          <p:cNvPr id="6246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fld id="{8B5C5370-077B-479E-AD7B-D6FF26023E2C}" type="slidenum">
              <a:rPr altLang="en-US" smtClean="0">
                <a:latin typeface="等线" panose="02010600030101010101" pitchFamily="2" charset="-122"/>
                <a:ea typeface="等线" panose="02010600030101010101" pitchFamily="2" charset="-122"/>
              </a:rPr>
              <a:pPr eaLnBrk="0" hangingPunct="0"/>
              <a:t>28</a:t>
            </a:fld>
            <a:endParaRPr lang="zh-CN" altLang="en-US" smtClean="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7457139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3" name="备注占位符 2"/>
          <p:cNvSpPr>
            <a:spLocks noGrp="1"/>
          </p:cNvSpPr>
          <p:nvPr>
            <p:ph type="body" idx="1"/>
          </p:nvPr>
        </p:nvSpPr>
        <p:spPr/>
        <p:txBody>
          <a:bodyPr/>
          <a:lstStyle/>
          <a:p>
            <a:pPr algn="just" eaLnBrk="1" fontAlgn="auto" hangingPunct="1">
              <a:spcBef>
                <a:spcPts val="0"/>
              </a:spcBef>
              <a:spcAft>
                <a:spcPts val="0"/>
              </a:spcAft>
              <a:defRPr/>
            </a:pPr>
            <a:endParaRPr lang="zh-CN" altLang="zh-CN" sz="1800" kern="100" dirty="0">
              <a:cs typeface="Times New Roman" panose="02020603050405020304" pitchFamily="18" charset="0"/>
            </a:endParaRPr>
          </a:p>
        </p:txBody>
      </p:sp>
      <p:sp>
        <p:nvSpPr>
          <p:cNvPr id="6451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fld id="{46427C72-FDDE-475C-B85E-1E331A4E4DAA}" type="slidenum">
              <a:rPr altLang="en-US" smtClean="0">
                <a:latin typeface="等线" panose="02010600030101010101" pitchFamily="2" charset="-122"/>
                <a:ea typeface="等线" panose="02010600030101010101" pitchFamily="2" charset="-122"/>
              </a:rPr>
              <a:pPr eaLnBrk="0" hangingPunct="0"/>
              <a:t>29</a:t>
            </a:fld>
            <a:endParaRPr lang="zh-CN" altLang="en-US" smtClean="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1689932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3" name="备注占位符 2"/>
          <p:cNvSpPr>
            <a:spLocks noGrp="1"/>
          </p:cNvSpPr>
          <p:nvPr>
            <p:ph type="body" idx="1"/>
          </p:nvPr>
        </p:nvSpPr>
        <p:spPr/>
        <p:txBody>
          <a:bodyPr/>
          <a:lstStyle/>
          <a:p>
            <a:pPr algn="just" eaLnBrk="1" fontAlgn="auto" hangingPunct="1">
              <a:spcBef>
                <a:spcPts val="0"/>
              </a:spcBef>
              <a:spcAft>
                <a:spcPts val="0"/>
              </a:spcAft>
              <a:defRPr/>
            </a:pPr>
            <a:endParaRPr lang="zh-CN" altLang="zh-CN" sz="1800" kern="100" dirty="0">
              <a:cs typeface="Times New Roman" panose="02020603050405020304" pitchFamily="18" charset="0"/>
            </a:endParaRPr>
          </a:p>
        </p:txBody>
      </p:sp>
      <p:sp>
        <p:nvSpPr>
          <p:cNvPr id="6656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fld id="{362EA07F-3C64-4548-97CF-ECECD3B04ABD}" type="slidenum">
              <a:rPr altLang="en-US" smtClean="0">
                <a:latin typeface="等线" panose="02010600030101010101" pitchFamily="2" charset="-122"/>
                <a:ea typeface="等线" panose="02010600030101010101" pitchFamily="2" charset="-122"/>
              </a:rPr>
              <a:pPr eaLnBrk="0" hangingPunct="0"/>
              <a:t>30</a:t>
            </a:fld>
            <a:endParaRPr lang="zh-CN" altLang="en-US" smtClean="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2800232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3" name="备注占位符 2"/>
          <p:cNvSpPr>
            <a:spLocks noGrp="1"/>
          </p:cNvSpPr>
          <p:nvPr>
            <p:ph type="body" idx="1"/>
          </p:nvPr>
        </p:nvSpPr>
        <p:spPr/>
        <p:txBody>
          <a:bodyPr/>
          <a:lstStyle/>
          <a:p>
            <a:pPr algn="just" eaLnBrk="1" fontAlgn="auto" hangingPunct="1">
              <a:spcBef>
                <a:spcPts val="0"/>
              </a:spcBef>
              <a:spcAft>
                <a:spcPts val="0"/>
              </a:spcAft>
              <a:defRPr/>
            </a:pPr>
            <a:r>
              <a:rPr lang="zh-CN" altLang="zh-CN" sz="1800" b="1" kern="100" dirty="0">
                <a:cs typeface="Times New Roman" panose="02020603050405020304" pitchFamily="18" charset="0"/>
              </a:rPr>
              <a:t>语法讲解</a:t>
            </a:r>
            <a:r>
              <a:rPr lang="zh-CN" altLang="zh-CN" sz="1800" b="1" kern="100" dirty="0" smtClean="0">
                <a:cs typeface="Times New Roman" panose="02020603050405020304" pitchFamily="18" charset="0"/>
              </a:rPr>
              <a:t>复习</a:t>
            </a:r>
            <a:r>
              <a:rPr lang="zh-CN" altLang="en-US" sz="1800" b="1" kern="100" dirty="0" smtClean="0">
                <a:cs typeface="Times New Roman" panose="02020603050405020304" pitchFamily="18" charset="0"/>
              </a:rPr>
              <a:t>板</a:t>
            </a:r>
            <a:r>
              <a:rPr lang="zh-CN" altLang="zh-CN" sz="1800" b="1" kern="100" dirty="0" smtClean="0">
                <a:cs typeface="Times New Roman" panose="02020603050405020304" pitchFamily="18" charset="0"/>
              </a:rPr>
              <a:t>块</a:t>
            </a:r>
            <a:r>
              <a:rPr lang="zh-CN" altLang="en-US" sz="1800" b="1" kern="100" dirty="0" smtClean="0">
                <a:cs typeface="Times New Roman" panose="02020603050405020304" pitchFamily="18" charset="0"/>
              </a:rPr>
              <a:t>参考</a:t>
            </a:r>
            <a:r>
              <a:rPr lang="zh-CN" altLang="zh-CN" sz="1800" b="1" kern="100" dirty="0" smtClean="0">
                <a:cs typeface="Times New Roman" panose="02020603050405020304" pitchFamily="18" charset="0"/>
              </a:rPr>
              <a:t>答案</a:t>
            </a:r>
            <a:r>
              <a:rPr lang="zh-CN" altLang="en-US" sz="1800" b="1" kern="100" dirty="0" smtClean="0">
                <a:cs typeface="Times New Roman" panose="02020603050405020304" pitchFamily="18" charset="0"/>
              </a:rPr>
              <a:t>：</a:t>
            </a:r>
            <a:r>
              <a:rPr lang="en-US" altLang="zh-CN" sz="1800" b="1" kern="100" dirty="0">
                <a:cs typeface="Times New Roman" panose="02020603050405020304" pitchFamily="18" charset="0"/>
              </a:rPr>
              <a:t> </a:t>
            </a:r>
            <a:endParaRPr lang="zh-CN" altLang="zh-CN" sz="1800" b="1" kern="100" dirty="0">
              <a:cs typeface="Times New Roman" panose="02020603050405020304" pitchFamily="18" charset="0"/>
            </a:endParaRPr>
          </a:p>
          <a:p>
            <a:pPr algn="just" eaLnBrk="1" fontAlgn="auto" hangingPunct="1">
              <a:spcBef>
                <a:spcPts val="0"/>
              </a:spcBef>
              <a:spcAft>
                <a:spcPts val="0"/>
              </a:spcAft>
              <a:defRPr/>
            </a:pPr>
            <a:r>
              <a:rPr lang="fr-FR" altLang="zh-CN" sz="1800" kern="100" dirty="0">
                <a:cs typeface="Times New Roman" panose="02020603050405020304" pitchFamily="18" charset="0"/>
              </a:rPr>
              <a:t>1</a:t>
            </a:r>
            <a:r>
              <a:rPr lang="fr-FR" altLang="zh-CN" sz="1800" kern="100" dirty="0" smtClean="0">
                <a:cs typeface="Times New Roman" panose="02020603050405020304" pitchFamily="18" charset="0"/>
              </a:rPr>
              <a:t>. comprenant</a:t>
            </a:r>
            <a:r>
              <a:rPr lang="fr-FR" altLang="zh-CN" sz="1800" kern="100" dirty="0">
                <a:cs typeface="Times New Roman" panose="02020603050405020304" pitchFamily="18" charset="0"/>
              </a:rPr>
              <a:t>	2</a:t>
            </a:r>
            <a:r>
              <a:rPr lang="fr-FR" altLang="zh-CN" sz="1800" kern="100" dirty="0" smtClean="0">
                <a:cs typeface="Times New Roman" panose="02020603050405020304" pitchFamily="18" charset="0"/>
              </a:rPr>
              <a:t>. se </a:t>
            </a:r>
            <a:r>
              <a:rPr lang="fr-FR" altLang="zh-CN" sz="1800" kern="100" dirty="0">
                <a:cs typeface="Times New Roman" panose="02020603050405020304" pitchFamily="18" charset="0"/>
              </a:rPr>
              <a:t>renversant	</a:t>
            </a:r>
            <a:r>
              <a:rPr lang="en-US" altLang="zh-CN" sz="1800" kern="100" dirty="0">
                <a:cs typeface="Times New Roman" panose="02020603050405020304" pitchFamily="18" charset="0"/>
              </a:rPr>
              <a:t>3</a:t>
            </a:r>
            <a:r>
              <a:rPr lang="fr-FR" altLang="zh-CN" sz="1800" kern="100" dirty="0" smtClean="0">
                <a:cs typeface="Times New Roman" panose="02020603050405020304" pitchFamily="18" charset="0"/>
              </a:rPr>
              <a:t>. prenant</a:t>
            </a:r>
            <a:r>
              <a:rPr lang="fr-FR" altLang="zh-CN" sz="1800" kern="100" dirty="0">
                <a:cs typeface="Times New Roman" panose="02020603050405020304" pitchFamily="18" charset="0"/>
              </a:rPr>
              <a:t>		</a:t>
            </a:r>
            <a:r>
              <a:rPr lang="en-US" altLang="zh-CN" sz="1800" kern="100" dirty="0">
                <a:cs typeface="Times New Roman" panose="02020603050405020304" pitchFamily="18" charset="0"/>
              </a:rPr>
              <a:t>4</a:t>
            </a:r>
            <a:r>
              <a:rPr lang="fr-FR" altLang="zh-CN" sz="1800" kern="100" dirty="0" smtClean="0">
                <a:cs typeface="Times New Roman" panose="02020603050405020304" pitchFamily="18" charset="0"/>
              </a:rPr>
              <a:t>. appuyés</a:t>
            </a:r>
            <a:endParaRPr lang="zh-CN" altLang="zh-CN" sz="1800" kern="100" dirty="0">
              <a:cs typeface="Times New Roman" panose="02020603050405020304" pitchFamily="18" charset="0"/>
            </a:endParaRPr>
          </a:p>
        </p:txBody>
      </p:sp>
      <p:sp>
        <p:nvSpPr>
          <p:cNvPr id="7066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fld id="{55C448C4-B0DF-4127-83C7-F1E00275D977}" type="slidenum">
              <a:rPr altLang="en-US" smtClean="0">
                <a:latin typeface="等线" panose="02010600030101010101" pitchFamily="2" charset="-122"/>
                <a:ea typeface="等线" panose="02010600030101010101" pitchFamily="2" charset="-122"/>
              </a:rPr>
              <a:pPr eaLnBrk="0" hangingPunct="0"/>
              <a:t>33</a:t>
            </a:fld>
            <a:endParaRPr lang="zh-CN" altLang="en-US" smtClean="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7296531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72707"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fr-FR" altLang="zh-CN" smtClean="0"/>
          </a:p>
        </p:txBody>
      </p:sp>
      <p:sp>
        <p:nvSpPr>
          <p:cNvPr id="7270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fld id="{8071BCC5-9624-4C7B-A1D1-4C6D85FC527D}" type="slidenum">
              <a:rPr altLang="en-US" smtClean="0">
                <a:latin typeface="等线" panose="02010600030101010101" pitchFamily="2" charset="-122"/>
                <a:ea typeface="等线" panose="02010600030101010101" pitchFamily="2" charset="-122"/>
              </a:rPr>
              <a:pPr eaLnBrk="0" hangingPunct="0"/>
              <a:t>34</a:t>
            </a:fld>
            <a:endParaRPr lang="zh-CN" altLang="en-US" smtClean="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6495312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74755"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fr-FR" altLang="zh-CN" smtClean="0"/>
          </a:p>
        </p:txBody>
      </p:sp>
      <p:sp>
        <p:nvSpPr>
          <p:cNvPr id="7475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fld id="{07EA9CE2-3A78-4A4E-82BE-8F47EB8A2A4E}" type="slidenum">
              <a:rPr altLang="en-US" smtClean="0">
                <a:latin typeface="等线" panose="02010600030101010101" pitchFamily="2" charset="-122"/>
                <a:ea typeface="等线" panose="02010600030101010101" pitchFamily="2" charset="-122"/>
              </a:rPr>
              <a:pPr eaLnBrk="0" hangingPunct="0"/>
              <a:t>35</a:t>
            </a:fld>
            <a:endParaRPr lang="zh-CN" altLang="en-US" smtClean="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7741580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76803"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fr-FR" altLang="zh-CN" smtClean="0"/>
          </a:p>
        </p:txBody>
      </p:sp>
      <p:sp>
        <p:nvSpPr>
          <p:cNvPr id="7680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fld id="{B1657CB2-FE40-405B-A6B0-3D3E2158D973}" type="slidenum">
              <a:rPr altLang="en-US" smtClean="0">
                <a:latin typeface="等线" panose="02010600030101010101" pitchFamily="2" charset="-122"/>
                <a:ea typeface="等线" panose="02010600030101010101" pitchFamily="2" charset="-122"/>
              </a:rPr>
              <a:pPr eaLnBrk="0" hangingPunct="0"/>
              <a:t>36</a:t>
            </a:fld>
            <a:endParaRPr lang="zh-CN" altLang="en-US" smtClean="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1183640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78851"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fr-FR" altLang="zh-CN" smtClean="0"/>
          </a:p>
        </p:txBody>
      </p:sp>
      <p:sp>
        <p:nvSpPr>
          <p:cNvPr id="7885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fld id="{CBCDF861-3955-4F95-9928-CF6CF0A3C402}" type="slidenum">
              <a:rPr altLang="en-US" smtClean="0">
                <a:latin typeface="等线" panose="02010600030101010101" pitchFamily="2" charset="-122"/>
                <a:ea typeface="等线" panose="02010600030101010101" pitchFamily="2" charset="-122"/>
              </a:rPr>
              <a:pPr eaLnBrk="0" hangingPunct="0"/>
              <a:t>37</a:t>
            </a:fld>
            <a:endParaRPr lang="zh-CN" altLang="en-US" smtClean="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497235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可以通过预告片简单让学生了解故事，课后观看电影 </a:t>
            </a:r>
            <a:r>
              <a:rPr lang="fr-FR" altLang="zh-CN" b="0" i="1" dirty="0">
                <a:effectLst/>
                <a:latin typeface="Roboto"/>
              </a:rPr>
              <a:t>Stupeur et Tremblements</a:t>
            </a:r>
          </a:p>
          <a:p>
            <a:endParaRPr lang="fr-FR" dirty="0"/>
          </a:p>
        </p:txBody>
      </p:sp>
      <p:sp>
        <p:nvSpPr>
          <p:cNvPr id="4" name="灯片编号占位符 3"/>
          <p:cNvSpPr>
            <a:spLocks noGrp="1"/>
          </p:cNvSpPr>
          <p:nvPr>
            <p:ph type="sldNum" sz="quarter" idx="5"/>
          </p:nvPr>
        </p:nvSpPr>
        <p:spPr/>
        <p:txBody>
          <a:bodyPr/>
          <a:lstStyle/>
          <a:p>
            <a:fld id="{1BC1C74C-8195-48DF-9193-A1E81BAEEFB0}"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21306974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8089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fr-FR" altLang="zh-CN" smtClean="0"/>
          </a:p>
        </p:txBody>
      </p:sp>
      <p:sp>
        <p:nvSpPr>
          <p:cNvPr id="8090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fld id="{B9C04CA6-67C5-4762-8168-F8F080DD8152}" type="slidenum">
              <a:rPr altLang="en-US" smtClean="0">
                <a:latin typeface="等线" panose="02010600030101010101" pitchFamily="2" charset="-122"/>
                <a:ea typeface="等线" panose="02010600030101010101" pitchFamily="2" charset="-122"/>
              </a:rPr>
              <a:pPr eaLnBrk="0" hangingPunct="0"/>
              <a:t>38</a:t>
            </a:fld>
            <a:endParaRPr lang="zh-CN" altLang="en-US" smtClean="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92162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82947"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fr-FR" altLang="zh-CN" smtClean="0"/>
          </a:p>
        </p:txBody>
      </p:sp>
      <p:sp>
        <p:nvSpPr>
          <p:cNvPr id="8294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fld id="{C232FC44-7112-4CD6-A9C2-8DEC7095E6E7}" type="slidenum">
              <a:rPr altLang="en-US" smtClean="0">
                <a:latin typeface="等线" panose="02010600030101010101" pitchFamily="2" charset="-122"/>
                <a:ea typeface="等线" panose="02010600030101010101" pitchFamily="2" charset="-122"/>
              </a:rPr>
              <a:pPr eaLnBrk="0" hangingPunct="0"/>
              <a:t>39</a:t>
            </a:fld>
            <a:endParaRPr lang="zh-CN" altLang="en-US" smtClean="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0758954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3" name="备注占位符 2"/>
          <p:cNvSpPr>
            <a:spLocks noGrp="1"/>
          </p:cNvSpPr>
          <p:nvPr>
            <p:ph type="body" idx="1"/>
          </p:nvPr>
        </p:nvSpPr>
        <p:spPr/>
        <p:txBody>
          <a:bodyPr/>
          <a:lstStyle/>
          <a:p>
            <a:pPr algn="just" eaLnBrk="1" fontAlgn="auto" hangingPunct="1">
              <a:spcBef>
                <a:spcPts val="0"/>
              </a:spcBef>
              <a:spcAft>
                <a:spcPts val="0"/>
              </a:spcAft>
              <a:defRPr/>
            </a:pPr>
            <a:endParaRPr lang="zh-CN" altLang="zh-CN" sz="1800" kern="100" dirty="0">
              <a:cs typeface="Times New Roman" panose="02020603050405020304" pitchFamily="18" charset="0"/>
            </a:endParaRPr>
          </a:p>
        </p:txBody>
      </p:sp>
      <p:sp>
        <p:nvSpPr>
          <p:cNvPr id="849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fld id="{987D3317-A308-4866-9E34-66D57C45372F}" type="slidenum">
              <a:rPr altLang="en-US" smtClean="0">
                <a:latin typeface="等线" panose="02010600030101010101" pitchFamily="2" charset="-122"/>
                <a:ea typeface="等线" panose="02010600030101010101" pitchFamily="2" charset="-122"/>
              </a:rPr>
              <a:pPr eaLnBrk="0" hangingPunct="0"/>
              <a:t>40</a:t>
            </a:fld>
            <a:endParaRPr lang="zh-CN" altLang="en-US" smtClean="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8616294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87043"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fr-FR" altLang="zh-CN" smtClean="0"/>
          </a:p>
        </p:txBody>
      </p:sp>
      <p:sp>
        <p:nvSpPr>
          <p:cNvPr id="8704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fld id="{47EF5A4A-1EFF-44C7-90CD-08C5141A2E0B}" type="slidenum">
              <a:rPr altLang="en-US" smtClean="0">
                <a:latin typeface="等线" panose="02010600030101010101" pitchFamily="2" charset="-122"/>
                <a:ea typeface="等线" panose="02010600030101010101" pitchFamily="2" charset="-122"/>
              </a:rPr>
              <a:pPr eaLnBrk="0" hangingPunct="0"/>
              <a:t>41</a:t>
            </a:fld>
            <a:endParaRPr lang="zh-CN" altLang="en-US" smtClean="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4396946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89091"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fr-FR" altLang="zh-CN" smtClean="0"/>
          </a:p>
        </p:txBody>
      </p:sp>
      <p:sp>
        <p:nvSpPr>
          <p:cNvPr id="8909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fld id="{2B0AB641-BC34-44D3-9D37-183571712D87}" type="slidenum">
              <a:rPr altLang="en-US" smtClean="0">
                <a:latin typeface="等线" panose="02010600030101010101" pitchFamily="2" charset="-122"/>
                <a:ea typeface="等线" panose="02010600030101010101" pitchFamily="2" charset="-122"/>
              </a:rPr>
              <a:pPr eaLnBrk="0" hangingPunct="0"/>
              <a:t>42</a:t>
            </a:fld>
            <a:endParaRPr lang="zh-CN" altLang="en-US" smtClean="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8174623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9113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fr-FR" altLang="zh-CN" smtClean="0"/>
          </a:p>
        </p:txBody>
      </p:sp>
      <p:sp>
        <p:nvSpPr>
          <p:cNvPr id="911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fld id="{4E6BA4EF-42FA-45DD-8E8F-172945A0BD54}" type="slidenum">
              <a:rPr altLang="en-US" smtClean="0">
                <a:latin typeface="等线" panose="02010600030101010101" pitchFamily="2" charset="-122"/>
                <a:ea typeface="等线" panose="02010600030101010101" pitchFamily="2" charset="-122"/>
              </a:rPr>
              <a:pPr eaLnBrk="0" hangingPunct="0"/>
              <a:t>43</a:t>
            </a:fld>
            <a:endParaRPr lang="zh-CN" altLang="en-US" smtClean="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6419483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93187"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fr-FR" altLang="zh-CN" smtClean="0"/>
          </a:p>
        </p:txBody>
      </p:sp>
      <p:sp>
        <p:nvSpPr>
          <p:cNvPr id="9318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fld id="{BA884593-3370-4353-8AFC-0FF52574D4B5}" type="slidenum">
              <a:rPr altLang="en-US" smtClean="0">
                <a:latin typeface="等线" panose="02010600030101010101" pitchFamily="2" charset="-122"/>
                <a:ea typeface="等线" panose="02010600030101010101" pitchFamily="2" charset="-122"/>
              </a:rPr>
              <a:pPr eaLnBrk="0" hangingPunct="0"/>
              <a:t>44</a:t>
            </a:fld>
            <a:endParaRPr lang="zh-CN" altLang="en-US" smtClean="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5238544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95235"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fr-FR" altLang="zh-CN" smtClean="0"/>
          </a:p>
        </p:txBody>
      </p:sp>
      <p:sp>
        <p:nvSpPr>
          <p:cNvPr id="9523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fld id="{FE086EDE-22A6-4FBC-90DE-DD8BF7C90D09}" type="slidenum">
              <a:rPr altLang="en-US" smtClean="0">
                <a:latin typeface="等线" panose="02010600030101010101" pitchFamily="2" charset="-122"/>
                <a:ea typeface="等线" panose="02010600030101010101" pitchFamily="2" charset="-122"/>
              </a:rPr>
              <a:pPr eaLnBrk="0" hangingPunct="0"/>
              <a:t>45</a:t>
            </a:fld>
            <a:endParaRPr lang="zh-CN" altLang="en-US" smtClean="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4945307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3" name="备注占位符 2"/>
          <p:cNvSpPr>
            <a:spLocks noGrp="1"/>
          </p:cNvSpPr>
          <p:nvPr>
            <p:ph type="body" idx="1"/>
          </p:nvPr>
        </p:nvSpPr>
        <p:spPr/>
        <p:txBody>
          <a:bodyPr/>
          <a:lstStyle/>
          <a:p>
            <a:pPr algn="just" eaLnBrk="1" fontAlgn="auto" hangingPunct="1">
              <a:spcBef>
                <a:spcPts val="0"/>
              </a:spcBef>
              <a:spcAft>
                <a:spcPts val="0"/>
              </a:spcAft>
              <a:defRPr/>
            </a:pPr>
            <a:endParaRPr lang="zh-CN" altLang="zh-CN" sz="1800" kern="100" dirty="0">
              <a:cs typeface="Times New Roman" panose="02020603050405020304" pitchFamily="18" charset="0"/>
            </a:endParaRPr>
          </a:p>
        </p:txBody>
      </p:sp>
      <p:sp>
        <p:nvSpPr>
          <p:cNvPr id="9728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fld id="{79431137-B239-4C19-A207-115119B644B5}" type="slidenum">
              <a:rPr altLang="en-US" smtClean="0">
                <a:latin typeface="等线" panose="02010600030101010101" pitchFamily="2" charset="-122"/>
                <a:ea typeface="等线" panose="02010600030101010101" pitchFamily="2" charset="-122"/>
              </a:rPr>
              <a:pPr eaLnBrk="0" hangingPunct="0"/>
              <a:t>46</a:t>
            </a:fld>
            <a:endParaRPr lang="zh-CN" altLang="en-US" smtClean="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8329398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3" name="备注占位符 2"/>
          <p:cNvSpPr>
            <a:spLocks noGrp="1"/>
          </p:cNvSpPr>
          <p:nvPr>
            <p:ph type="body" idx="1"/>
          </p:nvPr>
        </p:nvSpPr>
        <p:spPr/>
        <p:txBody>
          <a:bodyPr/>
          <a:lstStyle/>
          <a:p>
            <a:pPr algn="just" eaLnBrk="1" fontAlgn="auto" hangingPunct="1">
              <a:spcBef>
                <a:spcPts val="0"/>
              </a:spcBef>
              <a:spcAft>
                <a:spcPts val="0"/>
              </a:spcAft>
              <a:defRPr/>
            </a:pPr>
            <a:endParaRPr lang="zh-CN" altLang="zh-CN" sz="1800" kern="100" dirty="0">
              <a:cs typeface="Times New Roman" panose="02020603050405020304" pitchFamily="18" charset="0"/>
            </a:endParaRPr>
          </a:p>
        </p:txBody>
      </p:sp>
      <p:sp>
        <p:nvSpPr>
          <p:cNvPr id="9933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fld id="{1E298FB6-4258-4A40-9E92-20881507E7AD}" type="slidenum">
              <a:rPr altLang="en-US" smtClean="0">
                <a:latin typeface="等线" panose="02010600030101010101" pitchFamily="2" charset="-122"/>
                <a:ea typeface="等线" panose="02010600030101010101" pitchFamily="2" charset="-122"/>
              </a:rPr>
              <a:pPr eaLnBrk="0" hangingPunct="0"/>
              <a:t>47</a:t>
            </a:fld>
            <a:endParaRPr lang="zh-CN" altLang="en-US" smtClean="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5660292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3" name="备注占位符 2"/>
          <p:cNvSpPr>
            <a:spLocks noGrp="1"/>
          </p:cNvSpPr>
          <p:nvPr>
            <p:ph type="body" idx="1"/>
          </p:nvPr>
        </p:nvSpPr>
        <p:spPr/>
        <p:txBody>
          <a:bodyPr/>
          <a:lstStyle/>
          <a:p>
            <a:pPr marL="0" lvl="1" algn="just" eaLnBrk="1" fontAlgn="auto" hangingPunct="1">
              <a:spcBef>
                <a:spcPts val="0"/>
              </a:spcBef>
              <a:spcAft>
                <a:spcPts val="0"/>
              </a:spcAft>
              <a:buFont typeface="Arial" panose="020B0604020202020204" pitchFamily="34" charset="0"/>
              <a:buNone/>
              <a:defRPr/>
            </a:pPr>
            <a:endParaRPr lang="zh-CN" altLang="zh-CN" sz="1800" kern="100" dirty="0">
              <a:cs typeface="Times New Roman" panose="02020603050405020304" pitchFamily="18" charset="0"/>
            </a:endParaRPr>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fld id="{199E1E16-ED83-4FB5-9209-51EA644BDD34}" type="slidenum">
              <a:rPr altLang="en-US" smtClean="0">
                <a:latin typeface="等线" panose="02010600030101010101" pitchFamily="2" charset="-122"/>
                <a:ea typeface="等线" panose="02010600030101010101" pitchFamily="2" charset="-122"/>
              </a:rPr>
              <a:pPr eaLnBrk="0" hangingPunct="0"/>
              <a:t>4</a:t>
            </a:fld>
            <a:endParaRPr lang="zh-CN" altLang="en-US" smtClean="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6610661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10137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zh-CN" smtClean="0"/>
          </a:p>
        </p:txBody>
      </p:sp>
      <p:sp>
        <p:nvSpPr>
          <p:cNvPr id="1013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fld id="{1EF67F9F-86F1-4620-B74B-E2DE3C41608F}" type="slidenum">
              <a:rPr altLang="en-US" smtClean="0">
                <a:latin typeface="等线" panose="02010600030101010101" pitchFamily="2" charset="-122"/>
                <a:ea typeface="等线" panose="02010600030101010101" pitchFamily="2" charset="-122"/>
              </a:rPr>
              <a:pPr eaLnBrk="0" hangingPunct="0"/>
              <a:t>48</a:t>
            </a:fld>
            <a:endParaRPr lang="zh-CN" altLang="en-US" smtClean="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6867035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103427"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zh-CN" smtClean="0"/>
          </a:p>
        </p:txBody>
      </p:sp>
      <p:sp>
        <p:nvSpPr>
          <p:cNvPr id="10342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fld id="{A52502CE-254C-48AA-8121-BFF790C5D383}" type="slidenum">
              <a:rPr altLang="en-US" smtClean="0">
                <a:latin typeface="等线" panose="02010600030101010101" pitchFamily="2" charset="-122"/>
                <a:ea typeface="等线" panose="02010600030101010101" pitchFamily="2" charset="-122"/>
              </a:rPr>
              <a:pPr eaLnBrk="0" hangingPunct="0"/>
              <a:t>49</a:t>
            </a:fld>
            <a:endParaRPr lang="zh-CN" altLang="en-US" smtClean="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3021710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105475"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zh-CN" smtClean="0"/>
          </a:p>
        </p:txBody>
      </p:sp>
      <p:sp>
        <p:nvSpPr>
          <p:cNvPr id="1054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fld id="{B1327259-23E0-4A77-BDDD-373A3A6D07C4}" type="slidenum">
              <a:rPr altLang="en-US" smtClean="0">
                <a:latin typeface="等线" panose="02010600030101010101" pitchFamily="2" charset="-122"/>
                <a:ea typeface="等线" panose="02010600030101010101" pitchFamily="2" charset="-122"/>
              </a:rPr>
              <a:pPr eaLnBrk="0" hangingPunct="0"/>
              <a:t>50</a:t>
            </a:fld>
            <a:endParaRPr lang="zh-CN" altLang="en-US" smtClean="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7586569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3" name="备注占位符 2"/>
          <p:cNvSpPr>
            <a:spLocks noGrp="1"/>
          </p:cNvSpPr>
          <p:nvPr>
            <p:ph type="body" idx="1"/>
          </p:nvPr>
        </p:nvSpPr>
        <p:spPr/>
        <p:txBody>
          <a:bodyPr/>
          <a:lstStyle/>
          <a:p>
            <a:pPr algn="just" eaLnBrk="1" fontAlgn="auto" hangingPunct="1">
              <a:spcBef>
                <a:spcPts val="0"/>
              </a:spcBef>
              <a:spcAft>
                <a:spcPts val="0"/>
              </a:spcAft>
              <a:defRPr/>
            </a:pPr>
            <a:endParaRPr lang="zh-CN" altLang="zh-CN" sz="1800" kern="100" dirty="0">
              <a:cs typeface="Times New Roman" panose="02020603050405020304" pitchFamily="18" charset="0"/>
            </a:endParaRPr>
          </a:p>
        </p:txBody>
      </p:sp>
      <p:sp>
        <p:nvSpPr>
          <p:cNvPr id="10854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45172CFB-DA29-4660-9EAC-134F422CA20A}" type="slidenum">
              <a:rPr altLang="en-US" smtClean="0">
                <a:latin typeface="等线" panose="02010600030101010101" pitchFamily="2" charset="-122"/>
                <a:ea typeface="等线" panose="02010600030101010101" pitchFamily="2" charset="-122"/>
              </a:rPr>
              <a:pPr/>
              <a:t>52</a:t>
            </a:fld>
            <a:endParaRPr lang="zh-CN" altLang="en-US" smtClean="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9364730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110595"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zh-CN" smtClean="0"/>
          </a:p>
        </p:txBody>
      </p:sp>
      <p:sp>
        <p:nvSpPr>
          <p:cNvPr id="1105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fld id="{68E81E47-F04C-4029-BFD1-744E906DEE59}" type="slidenum">
              <a:rPr altLang="en-US" smtClean="0">
                <a:latin typeface="等线" panose="02010600030101010101" pitchFamily="2" charset="-122"/>
                <a:ea typeface="等线" panose="02010600030101010101" pitchFamily="2" charset="-122"/>
              </a:rPr>
              <a:pPr eaLnBrk="0" hangingPunct="0"/>
              <a:t>53</a:t>
            </a:fld>
            <a:endParaRPr lang="zh-CN" altLang="en-US" smtClean="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99976618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113667"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lvl="1" algn="just" eaLnBrk="1" hangingPunct="1"/>
            <a:endParaRPr lang="zh-CN" altLang="zh-CN" smtClean="0"/>
          </a:p>
        </p:txBody>
      </p:sp>
      <p:sp>
        <p:nvSpPr>
          <p:cNvPr id="11366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fld id="{0F721301-6A2B-44D8-8422-94C3DBAF19D0}" type="slidenum">
              <a:rPr altLang="en-US" smtClean="0">
                <a:latin typeface="等线" panose="02010600030101010101" pitchFamily="2" charset="-122"/>
                <a:ea typeface="等线" panose="02010600030101010101" pitchFamily="2" charset="-122"/>
              </a:rPr>
              <a:pPr eaLnBrk="0" hangingPunct="0"/>
              <a:t>55</a:t>
            </a:fld>
            <a:endParaRPr lang="zh-CN" altLang="en-US" smtClean="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71601203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115715"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lvl="1" algn="just" eaLnBrk="1" hangingPunct="1"/>
            <a:endParaRPr lang="zh-CN" altLang="zh-CN" smtClean="0"/>
          </a:p>
        </p:txBody>
      </p:sp>
      <p:sp>
        <p:nvSpPr>
          <p:cNvPr id="11571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fld id="{239FCEE5-8873-47FE-81FA-85B9B60EF982}" type="slidenum">
              <a:rPr altLang="en-US" smtClean="0">
                <a:latin typeface="等线" panose="02010600030101010101" pitchFamily="2" charset="-122"/>
                <a:ea typeface="等线" panose="02010600030101010101" pitchFamily="2" charset="-122"/>
              </a:rPr>
              <a:pPr eaLnBrk="0" hangingPunct="0"/>
              <a:t>56</a:t>
            </a:fld>
            <a:endParaRPr lang="zh-CN" altLang="en-US" smtClean="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59748824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117763"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lvl="1" algn="just" eaLnBrk="1" hangingPunct="1"/>
            <a:endParaRPr lang="zh-CN" altLang="zh-CN" smtClean="0"/>
          </a:p>
        </p:txBody>
      </p:sp>
      <p:sp>
        <p:nvSpPr>
          <p:cNvPr id="11776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fld id="{B17746F2-E4AB-4FD7-9C59-810850A0CF95}" type="slidenum">
              <a:rPr altLang="en-US" smtClean="0">
                <a:latin typeface="等线" panose="02010600030101010101" pitchFamily="2" charset="-122"/>
                <a:ea typeface="等线" panose="02010600030101010101" pitchFamily="2" charset="-122"/>
              </a:rPr>
              <a:pPr eaLnBrk="0" hangingPunct="0"/>
              <a:t>57</a:t>
            </a:fld>
            <a:endParaRPr lang="zh-CN" altLang="en-US" smtClean="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44502643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129027"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fr-FR" altLang="zh-CN" smtClean="0"/>
          </a:p>
        </p:txBody>
      </p:sp>
      <p:sp>
        <p:nvSpPr>
          <p:cNvPr id="12902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fld id="{10C1C019-7EF7-424D-B86A-4300444CF45F}" type="slidenum">
              <a:rPr altLang="en-US" smtClean="0">
                <a:latin typeface="等线" panose="02010600030101010101" pitchFamily="2" charset="-122"/>
                <a:ea typeface="等线" panose="02010600030101010101" pitchFamily="2" charset="-122"/>
              </a:rPr>
              <a:pPr eaLnBrk="0" hangingPunct="0"/>
              <a:t>67</a:t>
            </a:fld>
            <a:endParaRPr lang="zh-CN" altLang="en-US" smtClean="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28584080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131075" name="备注占位符 2"/>
          <p:cNvSpPr>
            <a:spLocks noGrp="1"/>
          </p:cNvSpPr>
          <p:nvPr>
            <p:ph type="body" idx="1"/>
          </p:nvPr>
        </p:nvSpPr>
        <p:spPr bwMode="auto"/>
        <p:txBody>
          <a:bodyPr wrap="square" numCol="1" anchor="t" anchorCtr="0" compatLnSpc="1">
            <a:prstTxWarp prst="textNoShape">
              <a:avLst/>
            </a:prstTxWarp>
          </a:bodyPr>
          <a:lstStyle/>
          <a:p>
            <a:pPr eaLnBrk="1" hangingPunct="1"/>
            <a:endParaRPr lang="fr-FR" altLang="zh-CN" smtClean="0"/>
          </a:p>
        </p:txBody>
      </p:sp>
      <p:sp>
        <p:nvSpPr>
          <p:cNvPr id="1310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fld id="{E9A696BF-DFDA-4B58-823C-CFC744145539}" type="slidenum">
              <a:rPr altLang="en-US" smtClean="0">
                <a:latin typeface="等线" panose="02010600030101010101" pitchFamily="2" charset="-122"/>
                <a:ea typeface="等线" panose="02010600030101010101" pitchFamily="2" charset="-122"/>
              </a:rPr>
              <a:pPr eaLnBrk="0" hangingPunct="0"/>
              <a:t>68</a:t>
            </a:fld>
            <a:endParaRPr lang="zh-CN" altLang="en-US" smtClean="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3776307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3" name="备注占位符 2"/>
          <p:cNvSpPr>
            <a:spLocks noGrp="1"/>
          </p:cNvSpPr>
          <p:nvPr>
            <p:ph type="body" idx="1"/>
          </p:nvPr>
        </p:nvSpPr>
        <p:spPr/>
        <p:txBody>
          <a:bodyPr/>
          <a:lstStyle/>
          <a:p>
            <a:pPr algn="just" eaLnBrk="1" fontAlgn="auto" hangingPunct="1">
              <a:spcBef>
                <a:spcPts val="0"/>
              </a:spcBef>
              <a:spcAft>
                <a:spcPts val="0"/>
              </a:spcAft>
              <a:defRPr/>
            </a:pPr>
            <a:r>
              <a:rPr lang="fr-FR" altLang="zh-CN" sz="1800" b="1" kern="100" dirty="0">
                <a:solidFill>
                  <a:srgbClr val="0070C0"/>
                </a:solidFill>
                <a:cs typeface="Times New Roman" panose="02020603050405020304" pitchFamily="18" charset="0"/>
              </a:rPr>
              <a:t>Propositions de réponses aux questions sur les </a:t>
            </a:r>
            <a:r>
              <a:rPr lang="fr-FR" altLang="zh-CN" sz="1800" b="1" kern="100" dirty="0" smtClean="0">
                <a:solidFill>
                  <a:srgbClr val="0070C0"/>
                </a:solidFill>
                <a:cs typeface="Times New Roman" panose="02020603050405020304" pitchFamily="18" charset="0"/>
              </a:rPr>
              <a:t>textes :</a:t>
            </a:r>
            <a:endParaRPr lang="zh-CN" altLang="zh-CN" sz="1800" kern="100" dirty="0">
              <a:cs typeface="Times New Roman" panose="02020603050405020304" pitchFamily="18" charset="0"/>
            </a:endParaRPr>
          </a:p>
          <a:p>
            <a:pPr algn="just" eaLnBrk="1" fontAlgn="auto" hangingPunct="1">
              <a:spcBef>
                <a:spcPts val="0"/>
              </a:spcBef>
              <a:spcAft>
                <a:spcPts val="0"/>
              </a:spcAft>
              <a:buFont typeface="+mj-lt"/>
              <a:buNone/>
              <a:defRPr/>
            </a:pPr>
            <a:r>
              <a:rPr lang="fr-FR" altLang="zh-CN" sz="1800" kern="100" dirty="0" smtClean="0">
                <a:cs typeface="Times New Roman" panose="02020603050405020304" pitchFamily="18" charset="0"/>
              </a:rPr>
              <a:t>1. M</a:t>
            </a:r>
            <a:r>
              <a:rPr lang="fr-FR" altLang="zh-CN" sz="1800" kern="100" dirty="0">
                <a:cs typeface="Times New Roman" panose="02020603050405020304" pitchFamily="18" charset="0"/>
              </a:rPr>
              <a:t>. </a:t>
            </a:r>
            <a:r>
              <a:rPr lang="fr-FR" altLang="zh-CN" sz="1800" kern="100" dirty="0" err="1">
                <a:cs typeface="Times New Roman" panose="02020603050405020304" pitchFamily="18" charset="0"/>
              </a:rPr>
              <a:t>Omochi</a:t>
            </a:r>
            <a:r>
              <a:rPr lang="fr-FR" altLang="zh-CN" sz="1800" kern="100" dirty="0">
                <a:cs typeface="Times New Roman" panose="02020603050405020304" pitchFamily="18" charset="0"/>
              </a:rPr>
              <a:t> se met en colère parce que cela choquait lui et la délégation de la firme </a:t>
            </a:r>
            <a:r>
              <a:rPr lang="fr-FR" altLang="zh-CN" sz="1800" kern="100" dirty="0" smtClean="0">
                <a:cs typeface="Times New Roman" panose="02020603050405020304" pitchFamily="18" charset="0"/>
              </a:rPr>
              <a:t>aime </a:t>
            </a:r>
            <a:r>
              <a:rPr lang="fr-FR" altLang="zh-CN" sz="1800" kern="100" dirty="0">
                <a:cs typeface="Times New Roman" panose="02020603050405020304" pitchFamily="18" charset="0"/>
              </a:rPr>
              <a:t>qu’une employée occidentale leur parle en japonais et que cela affecte la confiance mutuelle entre les deux firmes. « Je » ne comprends pas du tout cette réaction.</a:t>
            </a:r>
            <a:endParaRPr lang="zh-CN" altLang="zh-CN" sz="1800" kern="100" dirty="0">
              <a:cs typeface="Times New Roman" panose="02020603050405020304" pitchFamily="18" charset="0"/>
            </a:endParaRPr>
          </a:p>
          <a:p>
            <a:pPr algn="just" eaLnBrk="1" fontAlgn="auto" hangingPunct="1">
              <a:spcBef>
                <a:spcPts val="0"/>
              </a:spcBef>
              <a:spcAft>
                <a:spcPts val="0"/>
              </a:spcAft>
              <a:buFont typeface="+mj-lt"/>
              <a:buNone/>
              <a:defRPr/>
            </a:pPr>
            <a:r>
              <a:rPr lang="fr-FR" altLang="zh-CN" sz="1800" kern="100" dirty="0" smtClean="0">
                <a:cs typeface="Times New Roman" panose="02020603050405020304" pitchFamily="18" charset="0"/>
              </a:rPr>
              <a:t>2. Désormais </a:t>
            </a:r>
            <a:r>
              <a:rPr lang="fr-FR" altLang="zh-CN" sz="1800" kern="100" dirty="0">
                <a:cs typeface="Times New Roman" panose="02020603050405020304" pitchFamily="18" charset="0"/>
              </a:rPr>
              <a:t>elle doit faire semblant de ne pas comprendre le japonais.</a:t>
            </a:r>
            <a:endParaRPr lang="zh-CN" altLang="zh-CN" sz="1800" kern="100" dirty="0">
              <a:cs typeface="Times New Roman" panose="02020603050405020304" pitchFamily="18" charset="0"/>
            </a:endParaRPr>
          </a:p>
        </p:txBody>
      </p:sp>
      <p:sp>
        <p:nvSpPr>
          <p:cNvPr id="3072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fld id="{11CE795A-284A-4093-B658-B927F896ECB0}" type="slidenum">
              <a:rPr altLang="en-US" smtClean="0">
                <a:latin typeface="等线" panose="02010600030101010101" pitchFamily="2" charset="-122"/>
                <a:ea typeface="等线" panose="02010600030101010101" pitchFamily="2" charset="-122"/>
              </a:rPr>
              <a:pPr eaLnBrk="0" hangingPunct="0"/>
              <a:t>5</a:t>
            </a:fld>
            <a:endParaRPr lang="zh-CN" altLang="en-US" smtClean="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2963537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3" name="备注占位符 2"/>
          <p:cNvSpPr>
            <a:spLocks noGrp="1"/>
          </p:cNvSpPr>
          <p:nvPr>
            <p:ph type="body" idx="1"/>
          </p:nvPr>
        </p:nvSpPr>
        <p:spPr/>
        <p:txBody>
          <a:bodyPr/>
          <a:lstStyle/>
          <a:p>
            <a:pPr algn="just" eaLnBrk="1" fontAlgn="auto" hangingPunct="1">
              <a:spcBef>
                <a:spcPts val="0"/>
              </a:spcBef>
              <a:spcAft>
                <a:spcPts val="0"/>
              </a:spcAft>
              <a:defRPr/>
            </a:pPr>
            <a:r>
              <a:rPr lang="zh-CN" altLang="zh-CN" sz="1800" b="1" kern="100" dirty="0">
                <a:cs typeface="Times New Roman" panose="02020603050405020304" pitchFamily="18" charset="0"/>
              </a:rPr>
              <a:t>文化</a:t>
            </a:r>
            <a:r>
              <a:rPr lang="zh-CN" altLang="zh-CN" sz="1800" b="1" kern="100" dirty="0" smtClean="0">
                <a:cs typeface="Times New Roman" panose="02020603050405020304" pitchFamily="18" charset="0"/>
              </a:rPr>
              <a:t>阅读</a:t>
            </a:r>
            <a:r>
              <a:rPr lang="zh-CN" altLang="en-US" sz="1800" b="1" kern="100" dirty="0" smtClean="0">
                <a:cs typeface="Times New Roman" panose="02020603050405020304" pitchFamily="18" charset="0"/>
              </a:rPr>
              <a:t>参考</a:t>
            </a:r>
            <a:r>
              <a:rPr lang="zh-CN" altLang="zh-CN" sz="1800" b="1" kern="100" dirty="0" smtClean="0">
                <a:cs typeface="Times New Roman" panose="02020603050405020304" pitchFamily="18" charset="0"/>
              </a:rPr>
              <a:t>答案</a:t>
            </a:r>
            <a:r>
              <a:rPr lang="zh-CN" altLang="en-US" sz="1800" b="1" kern="100" dirty="0" smtClean="0">
                <a:cs typeface="Times New Roman" panose="02020603050405020304" pitchFamily="18" charset="0"/>
              </a:rPr>
              <a:t>：</a:t>
            </a:r>
            <a:endParaRPr lang="zh-CN" altLang="zh-CN" sz="1800" kern="100" dirty="0">
              <a:cs typeface="Times New Roman" panose="02020603050405020304" pitchFamily="18" charset="0"/>
            </a:endParaRPr>
          </a:p>
          <a:p>
            <a:pPr algn="just" eaLnBrk="1" fontAlgn="auto" hangingPunct="1">
              <a:spcBef>
                <a:spcPts val="0"/>
              </a:spcBef>
              <a:spcAft>
                <a:spcPts val="0"/>
              </a:spcAft>
              <a:buFont typeface="+mj-lt"/>
              <a:buNone/>
              <a:defRPr/>
            </a:pPr>
            <a:r>
              <a:rPr lang="fr-FR" altLang="zh-CN" sz="1800" kern="100" dirty="0" smtClean="0">
                <a:cs typeface="Times New Roman" panose="02020603050405020304" pitchFamily="18" charset="0"/>
              </a:rPr>
              <a:t>1. Parle </a:t>
            </a:r>
            <a:r>
              <a:rPr lang="fr-FR" altLang="zh-CN" sz="1800" kern="100" dirty="0">
                <a:cs typeface="Times New Roman" panose="02020603050405020304" pitchFamily="18" charset="0"/>
              </a:rPr>
              <a:t>peu. Sois modeste. Ne pose jamais de questions.</a:t>
            </a:r>
            <a:endParaRPr lang="zh-CN" altLang="zh-CN" sz="1800" kern="100" dirty="0">
              <a:cs typeface="Times New Roman" panose="02020603050405020304" pitchFamily="18" charset="0"/>
            </a:endParaRPr>
          </a:p>
          <a:p>
            <a:pPr algn="just" eaLnBrk="1" fontAlgn="auto" hangingPunct="1">
              <a:spcBef>
                <a:spcPts val="0"/>
              </a:spcBef>
              <a:spcAft>
                <a:spcPts val="0"/>
              </a:spcAft>
              <a:buFont typeface="+mj-lt"/>
              <a:buNone/>
              <a:defRPr/>
            </a:pPr>
            <a:r>
              <a:rPr lang="fr-FR" altLang="zh-CN" sz="1800" kern="100" dirty="0" smtClean="0">
                <a:cs typeface="Times New Roman" panose="02020603050405020304" pitchFamily="18" charset="0"/>
              </a:rPr>
              <a:t>2. C’est </a:t>
            </a:r>
            <a:r>
              <a:rPr lang="fr-FR" altLang="zh-CN" sz="1800" kern="100" dirty="0">
                <a:cs typeface="Times New Roman" panose="02020603050405020304" pitchFamily="18" charset="0"/>
              </a:rPr>
              <a:t>le style exagéré dans la description de la politesse britannique et la raideur pudique des Anglais qui font rire les lecteurs. </a:t>
            </a:r>
            <a:endParaRPr lang="zh-CN" altLang="zh-CN" sz="1800" kern="100" dirty="0">
              <a:cs typeface="Times New Roman" panose="02020603050405020304" pitchFamily="18" charset="0"/>
            </a:endParaRPr>
          </a:p>
        </p:txBody>
      </p:sp>
      <p:sp>
        <p:nvSpPr>
          <p:cNvPr id="1372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fld id="{88794FFC-9178-4AE6-ABF8-6981CECD38E3}" type="slidenum">
              <a:rPr altLang="en-US" smtClean="0">
                <a:latin typeface="等线" panose="02010600030101010101" pitchFamily="2" charset="-122"/>
                <a:ea typeface="等线" panose="02010600030101010101" pitchFamily="2" charset="-122"/>
              </a:rPr>
              <a:pPr eaLnBrk="0" hangingPunct="0"/>
              <a:t>73</a:t>
            </a:fld>
            <a:endParaRPr lang="zh-CN" altLang="en-US" smtClean="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3619455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35843"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zh-CN" smtClean="0"/>
          </a:p>
        </p:txBody>
      </p:sp>
      <p:sp>
        <p:nvSpPr>
          <p:cNvPr id="3584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fld id="{E33AF3E2-D276-46FB-89BE-1089D3B2B9CF}" type="slidenum">
              <a:rPr altLang="en-US" smtClean="0">
                <a:latin typeface="等线" panose="02010600030101010101" pitchFamily="2" charset="-122"/>
                <a:ea typeface="等线" panose="02010600030101010101" pitchFamily="2" charset="-122"/>
              </a:rPr>
              <a:pPr eaLnBrk="0" hangingPunct="0"/>
              <a:t>9</a:t>
            </a:fld>
            <a:endParaRPr lang="zh-CN" altLang="en-US" smtClean="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6093358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37891"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smtClean="0">
              <a:ea typeface="微软雅黑" panose="020B0503020204020204" pitchFamily="34" charset="-122"/>
            </a:endParaRPr>
          </a:p>
        </p:txBody>
      </p:sp>
      <p:sp>
        <p:nvSpPr>
          <p:cNvPr id="3789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fld id="{3A862A7D-CEFE-4A76-85F6-ED7F3AE81E2E}" type="slidenum">
              <a:rPr altLang="en-US" smtClean="0">
                <a:latin typeface="等线" panose="02010600030101010101" pitchFamily="2" charset="-122"/>
                <a:ea typeface="等线" panose="02010600030101010101" pitchFamily="2" charset="-122"/>
              </a:rPr>
              <a:pPr eaLnBrk="0" hangingPunct="0"/>
              <a:t>10</a:t>
            </a:fld>
            <a:endParaRPr lang="zh-CN" altLang="en-US" smtClean="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9574648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3993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fr-FR" altLang="zh-CN"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fld id="{49ED42E1-8B85-4939-AC76-D6145DB53A0E}" type="slidenum">
              <a:rPr altLang="en-US" smtClean="0">
                <a:latin typeface="等线" panose="02010600030101010101" pitchFamily="2" charset="-122"/>
                <a:ea typeface="等线" panose="02010600030101010101" pitchFamily="2" charset="-122"/>
              </a:rPr>
              <a:pPr eaLnBrk="0" hangingPunct="0"/>
              <a:t>11</a:t>
            </a:fld>
            <a:endParaRPr lang="zh-CN" altLang="en-US" smtClean="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8253967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3011"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smtClean="0">
              <a:ea typeface="微软雅黑" panose="020B0503020204020204" pitchFamily="34" charset="-122"/>
            </a:endParaRPr>
          </a:p>
        </p:txBody>
      </p:sp>
      <p:sp>
        <p:nvSpPr>
          <p:cNvPr id="4301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fld id="{A1DAC445-E0AE-4050-822E-304B1E41DE88}" type="slidenum">
              <a:rPr altLang="en-US" smtClean="0">
                <a:latin typeface="等线" panose="02010600030101010101" pitchFamily="2" charset="-122"/>
                <a:ea typeface="等线" panose="02010600030101010101" pitchFamily="2" charset="-122"/>
              </a:rPr>
              <a:pPr eaLnBrk="0" hangingPunct="0"/>
              <a:t>13</a:t>
            </a:fld>
            <a:endParaRPr lang="zh-CN" altLang="en-US" smtClean="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6180795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56323" name="备注占位符 2"/>
          <p:cNvSpPr>
            <a:spLocks noGrp="1"/>
          </p:cNvSpPr>
          <p:nvPr>
            <p:ph type="body" idx="1"/>
          </p:nvPr>
        </p:nvSpPr>
        <p:spPr bwMode="auto"/>
        <p:txBody>
          <a:bodyPr wrap="square" numCol="1" anchor="t" anchorCtr="0" compatLnSpc="1">
            <a:prstTxWarp prst="textNoShape">
              <a:avLst/>
            </a:prstTxWarp>
          </a:bodyPr>
          <a:lstStyle/>
          <a:p>
            <a:pPr eaLnBrk="1" hangingPunct="1"/>
            <a:endParaRPr lang="fr-FR" altLang="zh-CN" smtClean="0"/>
          </a:p>
        </p:txBody>
      </p:sp>
      <p:sp>
        <p:nvSpPr>
          <p:cNvPr id="5632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fld id="{275751E0-7A7F-433D-82DF-3B7E87EF2EAD}" type="slidenum">
              <a:rPr altLang="en-US" smtClean="0">
                <a:latin typeface="等线" panose="02010600030101010101" pitchFamily="2" charset="-122"/>
                <a:ea typeface="等线" panose="02010600030101010101" pitchFamily="2" charset="-122"/>
              </a:rPr>
              <a:pPr eaLnBrk="0" hangingPunct="0"/>
              <a:t>25</a:t>
            </a:fld>
            <a:endParaRPr lang="zh-CN" altLang="en-US" smtClean="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6252987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noProof="1"/>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noProof="1"/>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4434B63A-1C7F-40FF-9EF3-FABC887B6C77}" type="datetimeFigureOut">
              <a:rPr lang="zh-CN" altLang="en-US"/>
              <a:pPr>
                <a:defRPr/>
              </a:pPr>
              <a:t>2021/4/16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D969862-9174-49BC-BF71-4B4B2D147A41}" type="slidenum">
              <a:rPr lang="zh-CN" altLang="en-US"/>
              <a:pPr>
                <a:defRPr/>
              </a:pPr>
              <a:t>‹#›</a:t>
            </a:fld>
            <a:endParaRPr lang="zh-CN" altLang="en-US"/>
          </a:p>
        </p:txBody>
      </p:sp>
    </p:spTree>
    <p:extLst>
      <p:ext uri="{BB962C8B-B14F-4D97-AF65-F5344CB8AC3E}">
        <p14:creationId xmlns:p14="http://schemas.microsoft.com/office/powerpoint/2010/main" val="516038191"/>
      </p:ext>
    </p:extLst>
  </p:cSld>
  <p:clrMapOvr>
    <a:masterClrMapping/>
  </p:clrMapOvr>
  <p:transition spd="med">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pPr>
              <a:defRPr/>
            </a:pPr>
            <a:fld id="{BC4E88EE-E437-47D7-ACEC-9EAB002E6707}" type="datetimeFigureOut">
              <a:rPr lang="zh-CN" altLang="en-US"/>
              <a:pPr>
                <a:defRPr/>
              </a:pPr>
              <a:t>2021/4/16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F37181A-641D-4C4D-902A-774BA5197F3E}" type="slidenum">
              <a:rPr lang="zh-CN" altLang="en-US"/>
              <a:pPr>
                <a:defRPr/>
              </a:pPr>
              <a:t>‹#›</a:t>
            </a:fld>
            <a:endParaRPr lang="zh-CN" altLang="en-US"/>
          </a:p>
        </p:txBody>
      </p:sp>
    </p:spTree>
    <p:extLst>
      <p:ext uri="{BB962C8B-B14F-4D97-AF65-F5344CB8AC3E}">
        <p14:creationId xmlns:p14="http://schemas.microsoft.com/office/powerpoint/2010/main" val="2004447016"/>
      </p:ext>
    </p:extLst>
  </p:cSld>
  <p:clrMapOvr>
    <a:masterClrMapping/>
  </p:clrMapOvr>
  <p:transition spd="med">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609600" y="274641"/>
            <a:ext cx="8026400" cy="585152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pPr>
              <a:defRPr/>
            </a:pPr>
            <a:fld id="{67984FCA-428F-4DB3-AC8D-950431542993}" type="datetimeFigureOut">
              <a:rPr lang="zh-CN" altLang="en-US"/>
              <a:pPr>
                <a:defRPr/>
              </a:pPr>
              <a:t>2021/4/16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8C470AF-03A7-48E7-9E05-6E0A7FC6ED04}" type="slidenum">
              <a:rPr lang="zh-CN" altLang="en-US"/>
              <a:pPr>
                <a:defRPr/>
              </a:pPr>
              <a:t>‹#›</a:t>
            </a:fld>
            <a:endParaRPr lang="zh-CN" altLang="en-US"/>
          </a:p>
        </p:txBody>
      </p:sp>
    </p:spTree>
    <p:extLst>
      <p:ext uri="{BB962C8B-B14F-4D97-AF65-F5344CB8AC3E}">
        <p14:creationId xmlns:p14="http://schemas.microsoft.com/office/powerpoint/2010/main" val="2330218955"/>
      </p:ext>
    </p:extLst>
  </p:cSld>
  <p:clrMapOvr>
    <a:masterClrMapping/>
  </p:clrMapOvr>
  <p:transition spd="med">
    <p:pull/>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7"/>
          <p:cNvSpPr/>
          <p:nvPr/>
        </p:nvSpPr>
        <p:spPr>
          <a:xfrm>
            <a:off x="0" y="6334125"/>
            <a:ext cx="12188825"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8"/>
          <p:cNvCxnSpPr/>
          <p:nvPr/>
        </p:nvCxnSpPr>
        <p:spPr>
          <a:xfrm>
            <a:off x="1208088" y="4343400"/>
            <a:ext cx="9875837"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1097280" y="758952"/>
            <a:ext cx="10058400" cy="3566160"/>
          </a:xfrm>
        </p:spPr>
        <p:txBody>
          <a:bodyPr>
            <a:normAutofit/>
          </a:bodyPr>
          <a:lstStyle>
            <a:lvl1pPr algn="l">
              <a:lnSpc>
                <a:spcPct val="85000"/>
              </a:lnSpc>
              <a:defRPr sz="8000" spc="-50" baseline="0">
                <a:solidFill>
                  <a:schemeClr val="tx1">
                    <a:lumMod val="85000"/>
                    <a:lumOff val="15000"/>
                  </a:schemeClr>
                </a:solidFill>
              </a:defRPr>
            </a:lvl1pPr>
          </a:lstStyle>
          <a:p>
            <a:r>
              <a:rPr lang="zh-CN" altLang="en-US" noProof="1"/>
              <a:t>单击此处编辑母版标题样式</a:t>
            </a:r>
            <a:endParaRPr lang="en-US" noProof="1"/>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noProof="1"/>
              <a:t>单击此处编辑母版副标题样式</a:t>
            </a:r>
            <a:endParaRPr lang="en-US" noProof="1"/>
          </a:p>
        </p:txBody>
      </p:sp>
      <p:sp>
        <p:nvSpPr>
          <p:cNvPr id="7" name="Date Placeholder 3"/>
          <p:cNvSpPr>
            <a:spLocks noGrp="1"/>
          </p:cNvSpPr>
          <p:nvPr>
            <p:ph type="dt" sz="half" idx="10"/>
          </p:nvPr>
        </p:nvSpPr>
        <p:spPr/>
        <p:txBody>
          <a:bodyPr/>
          <a:lstStyle>
            <a:lvl1pPr>
              <a:defRPr/>
            </a:lvl1pPr>
          </a:lstStyle>
          <a:p>
            <a:pPr>
              <a:defRPr/>
            </a:pPr>
            <a:fld id="{78D0519B-8B8C-41D2-89C5-1FB132DB1857}" type="datetimeFigureOut">
              <a:rPr lang="zh-CN" altLang="en-US"/>
              <a:pPr>
                <a:defRPr/>
              </a:pPr>
              <a:t>2021/4/16</a:t>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EC382159-8B5A-431B-974B-84805B94D7DB}" type="slidenum">
              <a:rPr lang="zh-CN" altLang="en-US"/>
              <a:pPr>
                <a:defRPr/>
              </a:pPr>
              <a:t>‹#›</a:t>
            </a:fld>
            <a:endParaRPr lang="zh-CN" altLang="en-US"/>
          </a:p>
        </p:txBody>
      </p:sp>
    </p:spTree>
    <p:extLst>
      <p:ext uri="{BB962C8B-B14F-4D97-AF65-F5344CB8AC3E}">
        <p14:creationId xmlns:p14="http://schemas.microsoft.com/office/powerpoint/2010/main" val="1099984396"/>
      </p:ext>
    </p:extLst>
  </p:cSld>
  <p:clrMapOvr>
    <a:masterClrMapping/>
  </p:clrMapOvr>
  <p:transition spd="med">
    <p:pull/>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zh-CN" altLang="en-US" noProof="1"/>
              <a:t>单击此处编辑母版标题样式</a:t>
            </a:r>
            <a:endParaRPr lang="en-US" noProof="1"/>
          </a:p>
        </p:txBody>
      </p:sp>
      <p:sp>
        <p:nvSpPr>
          <p:cNvPr id="3" name="Content Placeholder 2"/>
          <p:cNvSpPr>
            <a:spLocks noGrp="1"/>
          </p:cNvSpPr>
          <p:nvPr>
            <p:ph idx="1"/>
          </p:nvPr>
        </p:nvSpPr>
        <p:spPr/>
        <p:txBody>
          <a:body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endParaRPr lang="en-US" noProof="1"/>
          </a:p>
        </p:txBody>
      </p:sp>
      <p:sp>
        <p:nvSpPr>
          <p:cNvPr id="4" name="Date Placeholder 3"/>
          <p:cNvSpPr>
            <a:spLocks noGrp="1"/>
          </p:cNvSpPr>
          <p:nvPr>
            <p:ph type="dt" sz="half" idx="10"/>
          </p:nvPr>
        </p:nvSpPr>
        <p:spPr/>
        <p:txBody>
          <a:bodyPr/>
          <a:lstStyle>
            <a:lvl1pPr>
              <a:defRPr/>
            </a:lvl1pPr>
          </a:lstStyle>
          <a:p>
            <a:pPr>
              <a:defRPr/>
            </a:pPr>
            <a:fld id="{A2953352-1858-41A5-8EA3-3957E6AD0ADF}" type="datetimeFigureOut">
              <a:rPr lang="zh-CN" altLang="en-US"/>
              <a:pPr>
                <a:defRPr/>
              </a:pPr>
              <a:t>2021/4/16</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FF777014-6ED1-46AD-9758-859A9C3336B8}" type="slidenum">
              <a:rPr lang="zh-CN" altLang="en-US"/>
              <a:pPr>
                <a:defRPr/>
              </a:pPr>
              <a:t>‹#›</a:t>
            </a:fld>
            <a:endParaRPr lang="zh-CN" altLang="en-US"/>
          </a:p>
        </p:txBody>
      </p:sp>
    </p:spTree>
    <p:extLst>
      <p:ext uri="{BB962C8B-B14F-4D97-AF65-F5344CB8AC3E}">
        <p14:creationId xmlns:p14="http://schemas.microsoft.com/office/powerpoint/2010/main" val="924496346"/>
      </p:ext>
    </p:extLst>
  </p:cSld>
  <p:clrMapOvr>
    <a:masterClrMapping/>
  </p:clrMapOvr>
  <p:transition spd="med">
    <p:pull/>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节标题">
    <p:bg bwMode="auto">
      <p:bgPr>
        <a:solidFill>
          <a:schemeClr val="bg1"/>
        </a:solidFill>
        <a:effectLst/>
      </p:bgPr>
    </p:bg>
    <p:spTree>
      <p:nvGrpSpPr>
        <p:cNvPr id="1" name=""/>
        <p:cNvGrpSpPr/>
        <p:nvPr/>
      </p:nvGrpSpPr>
      <p:grpSpPr>
        <a:xfrm>
          <a:off x="0" y="0"/>
          <a:ext cx="0" cy="0"/>
          <a:chOff x="0" y="0"/>
          <a:chExt cx="0" cy="0"/>
        </a:xfrm>
      </p:grpSpPr>
      <p:sp>
        <p:nvSpPr>
          <p:cNvPr id="4"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7"/>
          <p:cNvSpPr/>
          <p:nvPr/>
        </p:nvSpPr>
        <p:spPr>
          <a:xfrm>
            <a:off x="0" y="6334125"/>
            <a:ext cx="12188825"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8"/>
          <p:cNvCxnSpPr/>
          <p:nvPr/>
        </p:nvCxnSpPr>
        <p:spPr>
          <a:xfrm>
            <a:off x="1208088" y="4343400"/>
            <a:ext cx="9875837"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097280" y="758952"/>
            <a:ext cx="10058400" cy="3566160"/>
          </a:xfrm>
        </p:spPr>
        <p:txBody>
          <a:bodyPr>
            <a:normAutofit/>
          </a:bodyPr>
          <a:lstStyle>
            <a:lvl1pPr>
              <a:lnSpc>
                <a:spcPct val="85000"/>
              </a:lnSpc>
              <a:defRPr sz="8000" b="0">
                <a:solidFill>
                  <a:schemeClr val="tx1">
                    <a:lumMod val="85000"/>
                    <a:lumOff val="15000"/>
                  </a:schemeClr>
                </a:solidFill>
              </a:defRPr>
            </a:lvl1pPr>
          </a:lstStyle>
          <a:p>
            <a:r>
              <a:rPr lang="zh-CN" altLang="en-US" noProof="1"/>
              <a:t>单击此处编辑母版标题样式</a:t>
            </a:r>
            <a:endParaRPr lang="en-US" noProof="1"/>
          </a:p>
        </p:txBody>
      </p:sp>
      <p:sp>
        <p:nvSpPr>
          <p:cNvPr id="3" name="Text Placeholder 2"/>
          <p:cNvSpPr>
            <a:spLocks noGrp="1"/>
          </p:cNvSpPr>
          <p:nvPr>
            <p:ph type="body" idx="1"/>
          </p:nvPr>
        </p:nvSpPr>
        <p:spPr>
          <a:xfrm>
            <a:off x="1097280" y="4453128"/>
            <a:ext cx="10058400" cy="1143000"/>
          </a:xfrm>
        </p:spPr>
        <p:txBody>
          <a:bodyPr lIns="91440" rIns="9144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a:t>单击此处编辑母版文本样式</a:t>
            </a:r>
          </a:p>
        </p:txBody>
      </p:sp>
      <p:sp>
        <p:nvSpPr>
          <p:cNvPr id="7" name="Date Placeholder 3"/>
          <p:cNvSpPr>
            <a:spLocks noGrp="1"/>
          </p:cNvSpPr>
          <p:nvPr>
            <p:ph type="dt" sz="half" idx="10"/>
          </p:nvPr>
        </p:nvSpPr>
        <p:spPr/>
        <p:txBody>
          <a:bodyPr/>
          <a:lstStyle>
            <a:lvl1pPr>
              <a:defRPr/>
            </a:lvl1pPr>
          </a:lstStyle>
          <a:p>
            <a:pPr>
              <a:defRPr/>
            </a:pPr>
            <a:fld id="{28DA8CB9-8777-4E93-B5E7-735034A877FC}" type="datetimeFigureOut">
              <a:rPr lang="zh-CN" altLang="en-US"/>
              <a:pPr>
                <a:defRPr/>
              </a:pPr>
              <a:t>2021/4/16</a:t>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D1532CC1-F535-45AC-9629-2F709E640F2C}" type="slidenum">
              <a:rPr lang="zh-CN" altLang="en-US"/>
              <a:pPr>
                <a:defRPr/>
              </a:pPr>
              <a:t>‹#›</a:t>
            </a:fld>
            <a:endParaRPr lang="zh-CN" altLang="en-US"/>
          </a:p>
        </p:txBody>
      </p:sp>
    </p:spTree>
    <p:extLst>
      <p:ext uri="{BB962C8B-B14F-4D97-AF65-F5344CB8AC3E}">
        <p14:creationId xmlns:p14="http://schemas.microsoft.com/office/powerpoint/2010/main" val="3490644885"/>
      </p:ext>
    </p:extLst>
  </p:cSld>
  <p:clrMapOvr>
    <a:masterClrMapping/>
  </p:clrMapOvr>
  <p:transition spd="med">
    <p:pull/>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zh-CN" altLang="en-US" noProof="1"/>
              <a:t>单击此处编辑母版标题样式</a:t>
            </a:r>
            <a:endParaRPr lang="en-US" noProof="1"/>
          </a:p>
        </p:txBody>
      </p:sp>
      <p:sp>
        <p:nvSpPr>
          <p:cNvPr id="3" name="Content Placeholder 2"/>
          <p:cNvSpPr>
            <a:spLocks noGrp="1"/>
          </p:cNvSpPr>
          <p:nvPr>
            <p:ph sz="half" idx="1"/>
          </p:nvPr>
        </p:nvSpPr>
        <p:spPr>
          <a:xfrm>
            <a:off x="1097279" y="1845734"/>
            <a:ext cx="4937760" cy="4023360"/>
          </a:xfrm>
        </p:spPr>
        <p:txBody>
          <a:body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endParaRPr lang="en-US" noProof="1"/>
          </a:p>
        </p:txBody>
      </p:sp>
      <p:sp>
        <p:nvSpPr>
          <p:cNvPr id="4" name="Content Placeholder 3"/>
          <p:cNvSpPr>
            <a:spLocks noGrp="1"/>
          </p:cNvSpPr>
          <p:nvPr>
            <p:ph sz="half" idx="2"/>
          </p:nvPr>
        </p:nvSpPr>
        <p:spPr>
          <a:xfrm>
            <a:off x="6217920" y="1845735"/>
            <a:ext cx="4937760" cy="4023360"/>
          </a:xfrm>
        </p:spPr>
        <p:txBody>
          <a:body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endParaRPr lang="en-US" noProof="1"/>
          </a:p>
        </p:txBody>
      </p:sp>
      <p:sp>
        <p:nvSpPr>
          <p:cNvPr id="5" name="Date Placeholder 3"/>
          <p:cNvSpPr>
            <a:spLocks noGrp="1"/>
          </p:cNvSpPr>
          <p:nvPr>
            <p:ph type="dt" sz="half" idx="10"/>
          </p:nvPr>
        </p:nvSpPr>
        <p:spPr/>
        <p:txBody>
          <a:bodyPr/>
          <a:lstStyle>
            <a:lvl1pPr>
              <a:defRPr/>
            </a:lvl1pPr>
          </a:lstStyle>
          <a:p>
            <a:pPr>
              <a:defRPr/>
            </a:pPr>
            <a:fld id="{14A8701F-A888-469B-A2FB-5B59DB4862E3}" type="datetimeFigureOut">
              <a:rPr lang="zh-CN" altLang="en-US"/>
              <a:pPr>
                <a:defRPr/>
              </a:pPr>
              <a:t>2021/4/16</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1AECEC95-2101-471B-8D22-6252634C8622}" type="slidenum">
              <a:rPr lang="zh-CN" altLang="en-US"/>
              <a:pPr>
                <a:defRPr/>
              </a:pPr>
              <a:t>‹#›</a:t>
            </a:fld>
            <a:endParaRPr lang="zh-CN" altLang="en-US"/>
          </a:p>
        </p:txBody>
      </p:sp>
    </p:spTree>
    <p:extLst>
      <p:ext uri="{BB962C8B-B14F-4D97-AF65-F5344CB8AC3E}">
        <p14:creationId xmlns:p14="http://schemas.microsoft.com/office/powerpoint/2010/main" val="3842110507"/>
      </p:ext>
    </p:extLst>
  </p:cSld>
  <p:clrMapOvr>
    <a:masterClrMapping/>
  </p:clrMapOvr>
  <p:transition spd="med">
    <p:pull/>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zh-CN" altLang="en-US" noProof="1"/>
              <a:t>单击此处编辑母版标题样式</a:t>
            </a:r>
            <a:endParaRPr lang="en-US" noProof="1"/>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4" name="Content Placeholder 3"/>
          <p:cNvSpPr>
            <a:spLocks noGrp="1"/>
          </p:cNvSpPr>
          <p:nvPr>
            <p:ph sz="half" idx="2"/>
          </p:nvPr>
        </p:nvSpPr>
        <p:spPr>
          <a:xfrm>
            <a:off x="1097280" y="2582334"/>
            <a:ext cx="4937760" cy="3378200"/>
          </a:xfrm>
        </p:spPr>
        <p:txBody>
          <a:body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endParaRPr lang="en-US" noProof="1"/>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6" name="Content Placeholder 5"/>
          <p:cNvSpPr>
            <a:spLocks noGrp="1"/>
          </p:cNvSpPr>
          <p:nvPr>
            <p:ph sz="quarter" idx="4"/>
          </p:nvPr>
        </p:nvSpPr>
        <p:spPr>
          <a:xfrm>
            <a:off x="6217920" y="2582334"/>
            <a:ext cx="4937760" cy="3378200"/>
          </a:xfrm>
        </p:spPr>
        <p:txBody>
          <a:body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endParaRPr lang="en-US" noProof="1"/>
          </a:p>
        </p:txBody>
      </p:sp>
      <p:sp>
        <p:nvSpPr>
          <p:cNvPr id="7" name="Date Placeholder 3"/>
          <p:cNvSpPr>
            <a:spLocks noGrp="1"/>
          </p:cNvSpPr>
          <p:nvPr>
            <p:ph type="dt" sz="half" idx="10"/>
          </p:nvPr>
        </p:nvSpPr>
        <p:spPr/>
        <p:txBody>
          <a:bodyPr/>
          <a:lstStyle>
            <a:lvl1pPr>
              <a:defRPr/>
            </a:lvl1pPr>
          </a:lstStyle>
          <a:p>
            <a:pPr>
              <a:defRPr/>
            </a:pPr>
            <a:fld id="{2146CAA5-FE58-47D8-B5B2-BC1F6E1A6DEC}" type="datetimeFigureOut">
              <a:rPr lang="zh-CN" altLang="en-US"/>
              <a:pPr>
                <a:defRPr/>
              </a:pPr>
              <a:t>2021/4/16</a:t>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43BB0D40-5408-446B-BBDE-AC5223B1547C}" type="slidenum">
              <a:rPr lang="zh-CN" altLang="en-US"/>
              <a:pPr>
                <a:defRPr/>
              </a:pPr>
              <a:t>‹#›</a:t>
            </a:fld>
            <a:endParaRPr lang="zh-CN" altLang="en-US"/>
          </a:p>
        </p:txBody>
      </p:sp>
    </p:spTree>
    <p:extLst>
      <p:ext uri="{BB962C8B-B14F-4D97-AF65-F5344CB8AC3E}">
        <p14:creationId xmlns:p14="http://schemas.microsoft.com/office/powerpoint/2010/main" val="110454127"/>
      </p:ext>
    </p:extLst>
  </p:cSld>
  <p:clrMapOvr>
    <a:masterClrMapping/>
  </p:clrMapOvr>
  <p:transition spd="med">
    <p:pull/>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Date Placeholder 3"/>
          <p:cNvSpPr>
            <a:spLocks noGrp="1"/>
          </p:cNvSpPr>
          <p:nvPr>
            <p:ph type="dt" sz="half" idx="10"/>
          </p:nvPr>
        </p:nvSpPr>
        <p:spPr/>
        <p:txBody>
          <a:bodyPr/>
          <a:lstStyle>
            <a:lvl1pPr>
              <a:defRPr/>
            </a:lvl1pPr>
          </a:lstStyle>
          <a:p>
            <a:pPr>
              <a:defRPr/>
            </a:pPr>
            <a:fld id="{7F2E4796-1D8B-4976-9908-4B4894BC0C61}" type="datetimeFigureOut">
              <a:rPr lang="zh-CN" altLang="en-US"/>
              <a:pPr>
                <a:defRPr/>
              </a:pPr>
              <a:t>2021/4/16</a:t>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F8C68680-71A4-447B-8851-DDCE431A3768}" type="slidenum">
              <a:rPr lang="zh-CN" altLang="en-US"/>
              <a:pPr>
                <a:defRPr/>
              </a:pPr>
              <a:t>‹#›</a:t>
            </a:fld>
            <a:endParaRPr lang="zh-CN" altLang="en-US"/>
          </a:p>
        </p:txBody>
      </p:sp>
    </p:spTree>
    <p:extLst>
      <p:ext uri="{BB962C8B-B14F-4D97-AF65-F5344CB8AC3E}">
        <p14:creationId xmlns:p14="http://schemas.microsoft.com/office/powerpoint/2010/main" val="3978594185"/>
      </p:ext>
    </p:extLst>
  </p:cSld>
  <p:clrMapOvr>
    <a:masterClrMapping/>
  </p:clrMapOvr>
  <p:transition spd="med">
    <p:pull/>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5"/>
          <p:cNvSpPr/>
          <p:nvPr/>
        </p:nvSpPr>
        <p:spPr>
          <a:xfrm>
            <a:off x="0" y="6334125"/>
            <a:ext cx="12188825"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Date Placeholder 6"/>
          <p:cNvSpPr>
            <a:spLocks noGrp="1"/>
          </p:cNvSpPr>
          <p:nvPr>
            <p:ph type="dt" sz="half" idx="10"/>
          </p:nvPr>
        </p:nvSpPr>
        <p:spPr/>
        <p:txBody>
          <a:bodyPr/>
          <a:lstStyle>
            <a:lvl1pPr>
              <a:defRPr/>
            </a:lvl1pPr>
          </a:lstStyle>
          <a:p>
            <a:pPr>
              <a:defRPr/>
            </a:pPr>
            <a:fld id="{29C83230-09AA-46BB-98BD-85F859DA00A1}" type="datetimeFigureOut">
              <a:rPr lang="zh-CN" altLang="en-US"/>
              <a:pPr>
                <a:defRPr/>
              </a:pPr>
              <a:t>2021/4/16</a:t>
            </a:fld>
            <a:endParaRPr lang="zh-CN" altLang="en-US"/>
          </a:p>
        </p:txBody>
      </p:sp>
      <p:sp>
        <p:nvSpPr>
          <p:cNvPr id="5" name="Footer Placeholder 7"/>
          <p:cNvSpPr>
            <a:spLocks noGrp="1"/>
          </p:cNvSpPr>
          <p:nvPr>
            <p:ph type="ftr" sz="quarter" idx="11"/>
          </p:nvPr>
        </p:nvSpPr>
        <p:spPr/>
        <p:txBody>
          <a:bodyPr/>
          <a:lstStyle>
            <a:lvl1pPr>
              <a:defRPr>
                <a:solidFill>
                  <a:srgbClr val="FFFFFF"/>
                </a:solidFill>
              </a:defRPr>
            </a:lvl1pPr>
          </a:lstStyle>
          <a:p>
            <a:pPr>
              <a:defRPr/>
            </a:pPr>
            <a:endParaRPr lang="zh-CN" altLang="en-US"/>
          </a:p>
        </p:txBody>
      </p:sp>
      <p:sp>
        <p:nvSpPr>
          <p:cNvPr id="6" name="Slide Number Placeholder 8"/>
          <p:cNvSpPr>
            <a:spLocks noGrp="1"/>
          </p:cNvSpPr>
          <p:nvPr>
            <p:ph type="sldNum" sz="quarter" idx="12"/>
          </p:nvPr>
        </p:nvSpPr>
        <p:spPr/>
        <p:txBody>
          <a:bodyPr/>
          <a:lstStyle>
            <a:lvl1pPr>
              <a:defRPr/>
            </a:lvl1pPr>
          </a:lstStyle>
          <a:p>
            <a:pPr>
              <a:defRPr/>
            </a:pPr>
            <a:fld id="{15B8F257-9B19-472B-8F8F-431059BFC2B0}" type="slidenum">
              <a:rPr lang="zh-CN" altLang="en-US"/>
              <a:pPr>
                <a:defRPr/>
              </a:pPr>
              <a:t>‹#›</a:t>
            </a:fld>
            <a:endParaRPr lang="zh-CN" altLang="en-US"/>
          </a:p>
        </p:txBody>
      </p:sp>
    </p:spTree>
    <p:extLst>
      <p:ext uri="{BB962C8B-B14F-4D97-AF65-F5344CB8AC3E}">
        <p14:creationId xmlns:p14="http://schemas.microsoft.com/office/powerpoint/2010/main" val="2472767859"/>
      </p:ext>
    </p:extLst>
  </p:cSld>
  <p:clrMapOvr>
    <a:masterClrMapping/>
  </p:clrMapOvr>
  <p:transition spd="med">
    <p:pull/>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5" name="Rectangle 7"/>
          <p:cNvSpPr/>
          <p:nvPr/>
        </p:nvSpPr>
        <p:spPr>
          <a:xfrm>
            <a:off x="0" y="0"/>
            <a:ext cx="40513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8"/>
          <p:cNvSpPr/>
          <p:nvPr/>
        </p:nvSpPr>
        <p:spPr>
          <a:xfrm>
            <a:off x="4040188" y="0"/>
            <a:ext cx="635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ormAutofit/>
          </a:bodyPr>
          <a:lstStyle>
            <a:lvl1pPr>
              <a:defRPr sz="3600" b="0">
                <a:solidFill>
                  <a:srgbClr val="FFFFFF"/>
                </a:solidFill>
              </a:defRPr>
            </a:lvl1pPr>
          </a:lstStyle>
          <a:p>
            <a:r>
              <a:rPr lang="zh-CN" altLang="en-US" noProof="1"/>
              <a:t>单击此处编辑母版标题样式</a:t>
            </a:r>
            <a:endParaRPr lang="en-US" noProof="1"/>
          </a:p>
        </p:txBody>
      </p:sp>
      <p:sp>
        <p:nvSpPr>
          <p:cNvPr id="3" name="Content Placeholder 2"/>
          <p:cNvSpPr>
            <a:spLocks noGrp="1"/>
          </p:cNvSpPr>
          <p:nvPr>
            <p:ph idx="1"/>
          </p:nvPr>
        </p:nvSpPr>
        <p:spPr>
          <a:xfrm>
            <a:off x="4800600" y="731520"/>
            <a:ext cx="6492240" cy="5257800"/>
          </a:xfrm>
        </p:spPr>
        <p:txBody>
          <a:body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endParaRPr lang="en-US" noProof="1"/>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
        <p:nvSpPr>
          <p:cNvPr id="7" name="Date Placeholder 4"/>
          <p:cNvSpPr>
            <a:spLocks noGrp="1"/>
          </p:cNvSpPr>
          <p:nvPr>
            <p:ph type="dt" sz="half" idx="10"/>
          </p:nvPr>
        </p:nvSpPr>
        <p:spPr>
          <a:xfrm>
            <a:off x="465138" y="6459538"/>
            <a:ext cx="2619375" cy="365125"/>
          </a:xfrm>
        </p:spPr>
        <p:txBody>
          <a:bodyPr/>
          <a:lstStyle>
            <a:lvl1pPr algn="l">
              <a:defRPr/>
            </a:lvl1pPr>
          </a:lstStyle>
          <a:p>
            <a:pPr>
              <a:defRPr/>
            </a:pPr>
            <a:fld id="{4B76C4A4-6842-49AA-ABB5-AEE12DEE397E}" type="datetimeFigureOut">
              <a:rPr lang="zh-CN" altLang="en-US"/>
              <a:pPr>
                <a:defRPr/>
              </a:pPr>
              <a:t>2021/4/16</a:t>
            </a:fld>
            <a:endParaRPr lang="zh-CN" altLang="en-US"/>
          </a:p>
        </p:txBody>
      </p:sp>
      <p:sp>
        <p:nvSpPr>
          <p:cNvPr id="8" name="Footer Placeholder 5"/>
          <p:cNvSpPr>
            <a:spLocks noGrp="1"/>
          </p:cNvSpPr>
          <p:nvPr>
            <p:ph type="ftr" sz="quarter" idx="11"/>
          </p:nvPr>
        </p:nvSpPr>
        <p:spPr>
          <a:xfrm>
            <a:off x="4800600" y="6459538"/>
            <a:ext cx="4648200" cy="365125"/>
          </a:xfrm>
        </p:spPr>
        <p:txBody>
          <a:bodyPr/>
          <a:lstStyle>
            <a:lvl1pPr algn="l">
              <a:defRPr>
                <a:solidFill>
                  <a:schemeClr val="tx2"/>
                </a:solidFill>
              </a:defRPr>
            </a:lvl1pPr>
          </a:lstStyle>
          <a:p>
            <a:pPr>
              <a:defRPr/>
            </a:pPr>
            <a:endParaRPr lang="zh-CN" altLang="en-US"/>
          </a:p>
        </p:txBody>
      </p:sp>
      <p:sp>
        <p:nvSpPr>
          <p:cNvPr id="9" name="Slide Number Placeholder 6"/>
          <p:cNvSpPr>
            <a:spLocks noGrp="1"/>
          </p:cNvSpPr>
          <p:nvPr>
            <p:ph type="sldNum" sz="quarter" idx="12"/>
          </p:nvPr>
        </p:nvSpPr>
        <p:spPr/>
        <p:txBody>
          <a:bodyPr/>
          <a:lstStyle>
            <a:lvl1pPr>
              <a:defRPr>
                <a:solidFill>
                  <a:schemeClr val="tx2"/>
                </a:solidFill>
              </a:defRPr>
            </a:lvl1pPr>
          </a:lstStyle>
          <a:p>
            <a:pPr>
              <a:defRPr/>
            </a:pPr>
            <a:fld id="{671C9CAC-95E3-4486-818B-3C5B3E8FA46C}" type="slidenum">
              <a:rPr lang="zh-CN" altLang="en-US"/>
              <a:pPr>
                <a:defRPr/>
              </a:pPr>
              <a:t>‹#›</a:t>
            </a:fld>
            <a:endParaRPr lang="zh-CN" altLang="en-US"/>
          </a:p>
        </p:txBody>
      </p:sp>
    </p:spTree>
    <p:extLst>
      <p:ext uri="{BB962C8B-B14F-4D97-AF65-F5344CB8AC3E}">
        <p14:creationId xmlns:p14="http://schemas.microsoft.com/office/powerpoint/2010/main" val="2931388241"/>
      </p:ext>
    </p:extLst>
  </p:cSld>
  <p:clrMapOvr>
    <a:masterClrMapping/>
  </p:clrMapOvr>
  <p:transition spd="med">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pPr>
              <a:defRPr/>
            </a:pPr>
            <a:fld id="{D59CE468-E248-4AAC-8B7F-D2EE38DC761C}" type="datetimeFigureOut">
              <a:rPr lang="zh-CN" altLang="en-US"/>
              <a:pPr>
                <a:defRPr/>
              </a:pPr>
              <a:t>2021/4/16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7989E98-5127-4A83-B70E-5819CB1E50E5}" type="slidenum">
              <a:rPr lang="zh-CN" altLang="en-US"/>
              <a:pPr>
                <a:defRPr/>
              </a:pPr>
              <a:t>‹#›</a:t>
            </a:fld>
            <a:endParaRPr lang="zh-CN" altLang="en-US"/>
          </a:p>
        </p:txBody>
      </p:sp>
    </p:spTree>
    <p:extLst>
      <p:ext uri="{BB962C8B-B14F-4D97-AF65-F5344CB8AC3E}">
        <p14:creationId xmlns:p14="http://schemas.microsoft.com/office/powerpoint/2010/main" val="2852349697"/>
      </p:ext>
    </p:extLst>
  </p:cSld>
  <p:clrMapOvr>
    <a:masterClrMapping/>
  </p:clrMapOvr>
  <p:transition spd="med">
    <p:pull/>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5"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8"/>
          <p:cNvSpPr/>
          <p:nvPr/>
        </p:nvSpPr>
        <p:spPr>
          <a:xfrm>
            <a:off x="0" y="4914900"/>
            <a:ext cx="12188825"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tIns="0" bIns="0">
            <a:noAutofit/>
          </a:bodyPr>
          <a:lstStyle>
            <a:lvl1pPr>
              <a:defRPr sz="3600" b="0">
                <a:solidFill>
                  <a:srgbClr val="FFFFFF"/>
                </a:solidFill>
              </a:defRPr>
            </a:lvl1pPr>
          </a:lstStyle>
          <a:p>
            <a:r>
              <a:rPr lang="zh-CN" altLang="en-US" noProof="1"/>
              <a:t>单击此处编辑母版标题样式</a:t>
            </a:r>
            <a:endParaRPr lang="en-US" noProof="1"/>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
        <p:nvSpPr>
          <p:cNvPr id="7" name="Date Placeholder 4"/>
          <p:cNvSpPr>
            <a:spLocks noGrp="1"/>
          </p:cNvSpPr>
          <p:nvPr>
            <p:ph type="dt" sz="half" idx="10"/>
          </p:nvPr>
        </p:nvSpPr>
        <p:spPr/>
        <p:txBody>
          <a:bodyPr/>
          <a:lstStyle>
            <a:lvl1pPr>
              <a:defRPr/>
            </a:lvl1pPr>
          </a:lstStyle>
          <a:p>
            <a:pPr>
              <a:defRPr/>
            </a:pPr>
            <a:fld id="{CF6880CC-BE2A-43B6-8B3E-B1B40753308F}" type="datetimeFigureOut">
              <a:rPr lang="zh-CN" altLang="en-US"/>
              <a:pPr>
                <a:defRPr/>
              </a:pPr>
              <a:t>2021/4/16</a:t>
            </a:fld>
            <a:endParaRPr lang="zh-CN" altLang="en-US"/>
          </a:p>
        </p:txBody>
      </p:sp>
      <p:sp>
        <p:nvSpPr>
          <p:cNvPr id="8" name="Footer Placeholder 5"/>
          <p:cNvSpPr>
            <a:spLocks noGrp="1"/>
          </p:cNvSpPr>
          <p:nvPr>
            <p:ph type="ftr" sz="quarter" idx="11"/>
          </p:nvPr>
        </p:nvSpPr>
        <p:spPr/>
        <p:txBody>
          <a:bodyPr/>
          <a:lstStyle>
            <a:lvl1pPr>
              <a:defRPr/>
            </a:lvl1pPr>
          </a:lstStyle>
          <a:p>
            <a:pPr>
              <a:defRPr/>
            </a:pPr>
            <a:endParaRPr lang="zh-CN" altLang="en-US"/>
          </a:p>
        </p:txBody>
      </p:sp>
      <p:sp>
        <p:nvSpPr>
          <p:cNvPr id="9" name="Slide Number Placeholder 6"/>
          <p:cNvSpPr>
            <a:spLocks noGrp="1"/>
          </p:cNvSpPr>
          <p:nvPr>
            <p:ph type="sldNum" sz="quarter" idx="12"/>
          </p:nvPr>
        </p:nvSpPr>
        <p:spPr/>
        <p:txBody>
          <a:bodyPr/>
          <a:lstStyle>
            <a:lvl1pPr>
              <a:defRPr/>
            </a:lvl1pPr>
          </a:lstStyle>
          <a:p>
            <a:pPr>
              <a:defRPr/>
            </a:pPr>
            <a:fld id="{09046C2B-A68C-42AE-AFE1-7065A28C11C3}" type="slidenum">
              <a:rPr lang="zh-CN" altLang="en-US"/>
              <a:pPr>
                <a:defRPr/>
              </a:pPr>
              <a:t>‹#›</a:t>
            </a:fld>
            <a:endParaRPr lang="zh-CN" altLang="en-US"/>
          </a:p>
        </p:txBody>
      </p:sp>
    </p:spTree>
    <p:extLst>
      <p:ext uri="{BB962C8B-B14F-4D97-AF65-F5344CB8AC3E}">
        <p14:creationId xmlns:p14="http://schemas.microsoft.com/office/powerpoint/2010/main" val="1586957334"/>
      </p:ext>
    </p:extLst>
  </p:cSld>
  <p:clrMapOvr>
    <a:masterClrMapping/>
  </p:clrMapOvr>
  <p:transition spd="med">
    <p:pull/>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Vertical Text Placeholder 2"/>
          <p:cNvSpPr>
            <a:spLocks noGrp="1"/>
          </p:cNvSpPr>
          <p:nvPr>
            <p:ph type="body" orient="vert" idx="1"/>
          </p:nvPr>
        </p:nvSpPr>
        <p:spPr/>
        <p:txBody>
          <a:bodyPr vert="eaVert" lIns="45720" tIns="0" rIns="45720" bIns="0"/>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endParaRPr lang="en-US" noProof="1"/>
          </a:p>
        </p:txBody>
      </p:sp>
      <p:sp>
        <p:nvSpPr>
          <p:cNvPr id="4" name="Date Placeholder 3"/>
          <p:cNvSpPr>
            <a:spLocks noGrp="1"/>
          </p:cNvSpPr>
          <p:nvPr>
            <p:ph type="dt" sz="half" idx="10"/>
          </p:nvPr>
        </p:nvSpPr>
        <p:spPr/>
        <p:txBody>
          <a:bodyPr/>
          <a:lstStyle>
            <a:lvl1pPr>
              <a:defRPr/>
            </a:lvl1pPr>
          </a:lstStyle>
          <a:p>
            <a:pPr>
              <a:defRPr/>
            </a:pPr>
            <a:fld id="{691A8B40-FEB4-4E7F-B444-BB179E13F351}" type="datetimeFigureOut">
              <a:rPr lang="zh-CN" altLang="en-US"/>
              <a:pPr>
                <a:defRPr/>
              </a:pPr>
              <a:t>2021/4/16</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6CC29EA9-1EC1-4616-8395-FAF2142E3042}" type="slidenum">
              <a:rPr lang="zh-CN" altLang="en-US"/>
              <a:pPr>
                <a:defRPr/>
              </a:pPr>
              <a:t>‹#›</a:t>
            </a:fld>
            <a:endParaRPr lang="zh-CN" altLang="en-US"/>
          </a:p>
        </p:txBody>
      </p:sp>
    </p:spTree>
    <p:extLst>
      <p:ext uri="{BB962C8B-B14F-4D97-AF65-F5344CB8AC3E}">
        <p14:creationId xmlns:p14="http://schemas.microsoft.com/office/powerpoint/2010/main" val="2465669287"/>
      </p:ext>
    </p:extLst>
  </p:cSld>
  <p:clrMapOvr>
    <a:masterClrMapping/>
  </p:clrMapOvr>
  <p:transition spd="med">
    <p:pull/>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4"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7"/>
          <p:cNvSpPr/>
          <p:nvPr/>
        </p:nvSpPr>
        <p:spPr>
          <a:xfrm>
            <a:off x="0" y="6334125"/>
            <a:ext cx="12188825"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zh-CN" altLang="en-US" noProof="1"/>
              <a:t>单击此处编辑母版标题样式</a:t>
            </a:r>
            <a:endParaRPr lang="en-US" noProof="1"/>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endParaRPr lang="en-US" noProof="1"/>
          </a:p>
        </p:txBody>
      </p:sp>
      <p:sp>
        <p:nvSpPr>
          <p:cNvPr id="6" name="Date Placeholder 3"/>
          <p:cNvSpPr>
            <a:spLocks noGrp="1"/>
          </p:cNvSpPr>
          <p:nvPr>
            <p:ph type="dt" sz="half" idx="10"/>
          </p:nvPr>
        </p:nvSpPr>
        <p:spPr/>
        <p:txBody>
          <a:bodyPr/>
          <a:lstStyle>
            <a:lvl1pPr>
              <a:defRPr/>
            </a:lvl1pPr>
          </a:lstStyle>
          <a:p>
            <a:pPr>
              <a:defRPr/>
            </a:pPr>
            <a:fld id="{BCA469DD-FD40-4510-8551-1D4569104EE9}" type="datetimeFigureOut">
              <a:rPr lang="zh-CN" altLang="en-US"/>
              <a:pPr>
                <a:defRPr/>
              </a:pPr>
              <a:t>2021/4/16</a:t>
            </a:fld>
            <a:endParaRPr lang="zh-CN" altLang="en-US"/>
          </a:p>
        </p:txBody>
      </p:sp>
      <p:sp>
        <p:nvSpPr>
          <p:cNvPr id="7" name="Footer Placeholder 4"/>
          <p:cNvSpPr>
            <a:spLocks noGrp="1"/>
          </p:cNvSpPr>
          <p:nvPr>
            <p:ph type="ftr" sz="quarter" idx="11"/>
          </p:nvPr>
        </p:nvSpPr>
        <p:spPr/>
        <p:txBody>
          <a:bodyPr/>
          <a:lstStyle>
            <a:lvl1pPr>
              <a:defRPr/>
            </a:lvl1pPr>
          </a:lstStyle>
          <a:p>
            <a:pPr>
              <a:defRPr/>
            </a:pPr>
            <a:endParaRPr lang="zh-CN" altLang="en-US"/>
          </a:p>
        </p:txBody>
      </p:sp>
      <p:sp>
        <p:nvSpPr>
          <p:cNvPr id="8" name="Slide Number Placeholder 5"/>
          <p:cNvSpPr>
            <a:spLocks noGrp="1"/>
          </p:cNvSpPr>
          <p:nvPr>
            <p:ph type="sldNum" sz="quarter" idx="12"/>
          </p:nvPr>
        </p:nvSpPr>
        <p:spPr/>
        <p:txBody>
          <a:bodyPr/>
          <a:lstStyle>
            <a:lvl1pPr>
              <a:defRPr/>
            </a:lvl1pPr>
          </a:lstStyle>
          <a:p>
            <a:pPr>
              <a:defRPr/>
            </a:pPr>
            <a:fld id="{0CCD1628-3390-4870-98A8-402D7A241CA7}" type="slidenum">
              <a:rPr lang="zh-CN" altLang="en-US"/>
              <a:pPr>
                <a:defRPr/>
              </a:pPr>
              <a:t>‹#›</a:t>
            </a:fld>
            <a:endParaRPr lang="zh-CN" altLang="en-US"/>
          </a:p>
        </p:txBody>
      </p:sp>
    </p:spTree>
    <p:extLst>
      <p:ext uri="{BB962C8B-B14F-4D97-AF65-F5344CB8AC3E}">
        <p14:creationId xmlns:p14="http://schemas.microsoft.com/office/powerpoint/2010/main" val="4275933993"/>
      </p:ext>
    </p:extLst>
  </p:cSld>
  <p:clrMapOvr>
    <a:masterClrMapping/>
  </p:clrMapOvr>
  <p:transition spd="med">
    <p:pull/>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45F4C8E8-92B3-4327-984C-C198E62C1220}" type="datetimeFigureOut">
              <a:rPr lang="zh-CN" altLang="en-US" smtClean="0"/>
              <a:pPr/>
              <a:t>2021/4/16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A194DEC-738B-4ED6-9D71-77BE9A6B3D39}" type="slidenum">
              <a:rPr lang="zh-CN" altLang="en-US" smtClean="0"/>
              <a:pPr/>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4824619"/>
      </p:ext>
    </p:extLst>
  </p:cSld>
  <p:clrMapOvr>
    <a:masterClrMapping/>
  </p:clrMapOvr>
  <p:transition spd="med">
    <p:pull/>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45F4C8E8-92B3-4327-984C-C198E62C1220}" type="datetimeFigureOut">
              <a:rPr lang="zh-CN" altLang="en-US" smtClean="0"/>
              <a:pPr/>
              <a:t>2021/4/16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A194DEC-738B-4ED6-9D71-77BE9A6B3D39}" type="slidenum">
              <a:rPr lang="zh-CN" altLang="en-US" smtClean="0"/>
              <a:pPr/>
              <a:t>‹#›</a:t>
            </a:fld>
            <a:endParaRPr lang="zh-CN" altLang="en-US"/>
          </a:p>
        </p:txBody>
      </p:sp>
    </p:spTree>
    <p:extLst>
      <p:ext uri="{BB962C8B-B14F-4D97-AF65-F5344CB8AC3E}">
        <p14:creationId xmlns:p14="http://schemas.microsoft.com/office/powerpoint/2010/main" val="1560278798"/>
      </p:ext>
    </p:extLst>
  </p:cSld>
  <p:clrMapOvr>
    <a:masterClrMapping/>
  </p:clrMapOvr>
  <p:transition spd="med">
    <p:pull/>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45F4C8E8-92B3-4327-984C-C198E62C1220}" type="datetimeFigureOut">
              <a:rPr lang="zh-CN" altLang="en-US" smtClean="0"/>
              <a:pPr/>
              <a:t>2021/4/16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A194DEC-738B-4ED6-9D71-77BE9A6B3D39}" type="slidenum">
              <a:rPr lang="zh-CN" altLang="en-US" smtClean="0"/>
              <a:pPr/>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2191591"/>
      </p:ext>
    </p:extLst>
  </p:cSld>
  <p:clrMapOvr>
    <a:masterClrMapping/>
  </p:clrMapOvr>
  <p:transition spd="med">
    <p:pull/>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45F4C8E8-92B3-4327-984C-C198E62C1220}" type="datetimeFigureOut">
              <a:rPr lang="zh-CN" altLang="en-US" smtClean="0"/>
              <a:pPr/>
              <a:t>2021/4/16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A194DEC-738B-4ED6-9D71-77BE9A6B3D39}" type="slidenum">
              <a:rPr lang="zh-CN" altLang="en-US" smtClean="0"/>
              <a:pPr/>
              <a:t>‹#›</a:t>
            </a:fld>
            <a:endParaRPr lang="zh-CN" altLang="en-US"/>
          </a:p>
        </p:txBody>
      </p:sp>
    </p:spTree>
    <p:extLst>
      <p:ext uri="{BB962C8B-B14F-4D97-AF65-F5344CB8AC3E}">
        <p14:creationId xmlns:p14="http://schemas.microsoft.com/office/powerpoint/2010/main" val="3775088119"/>
      </p:ext>
    </p:extLst>
  </p:cSld>
  <p:clrMapOvr>
    <a:masterClrMapping/>
  </p:clrMapOvr>
  <p:transition spd="med">
    <p:pull/>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097280" y="2582334"/>
            <a:ext cx="4937760" cy="33782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217920" y="2582334"/>
            <a:ext cx="4937760" cy="33782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45F4C8E8-92B3-4327-984C-C198E62C1220}" type="datetimeFigureOut">
              <a:rPr lang="zh-CN" altLang="en-US" smtClean="0"/>
              <a:pPr/>
              <a:t>2021/4/16</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EA194DEC-738B-4ED6-9D71-77BE9A6B3D39}" type="slidenum">
              <a:rPr lang="zh-CN" altLang="en-US" smtClean="0"/>
              <a:pPr/>
              <a:t>‹#›</a:t>
            </a:fld>
            <a:endParaRPr lang="zh-CN" altLang="en-US"/>
          </a:p>
        </p:txBody>
      </p:sp>
    </p:spTree>
    <p:extLst>
      <p:ext uri="{BB962C8B-B14F-4D97-AF65-F5344CB8AC3E}">
        <p14:creationId xmlns:p14="http://schemas.microsoft.com/office/powerpoint/2010/main" val="646748401"/>
      </p:ext>
    </p:extLst>
  </p:cSld>
  <p:clrMapOvr>
    <a:masterClrMapping/>
  </p:clrMapOvr>
  <p:transition spd="med">
    <p:pull/>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45F4C8E8-92B3-4327-984C-C198E62C1220}" type="datetimeFigureOut">
              <a:rPr lang="zh-CN" altLang="en-US" smtClean="0"/>
              <a:pPr/>
              <a:t>2021/4/16</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EA194DEC-738B-4ED6-9D71-77BE9A6B3D39}" type="slidenum">
              <a:rPr lang="zh-CN" altLang="en-US" smtClean="0"/>
              <a:pPr/>
              <a:t>‹#›</a:t>
            </a:fld>
            <a:endParaRPr lang="zh-CN" altLang="en-US"/>
          </a:p>
        </p:txBody>
      </p:sp>
    </p:spTree>
    <p:extLst>
      <p:ext uri="{BB962C8B-B14F-4D97-AF65-F5344CB8AC3E}">
        <p14:creationId xmlns:p14="http://schemas.microsoft.com/office/powerpoint/2010/main" val="3711747960"/>
      </p:ext>
    </p:extLst>
  </p:cSld>
  <p:clrMapOvr>
    <a:masterClrMapping/>
  </p:clrMapOvr>
  <p:transition spd="med">
    <p:pull/>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45F4C8E8-92B3-4327-984C-C198E62C1220}" type="datetimeFigureOut">
              <a:rPr lang="zh-CN" altLang="en-US" smtClean="0"/>
              <a:pPr/>
              <a:t>2021/4/16</a:t>
            </a:fld>
            <a:endParaRPr lang="zh-CN" alt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zh-CN" altLang="en-US"/>
          </a:p>
        </p:txBody>
      </p:sp>
      <p:sp>
        <p:nvSpPr>
          <p:cNvPr id="9" name="Slide Number Placeholder 8"/>
          <p:cNvSpPr>
            <a:spLocks noGrp="1"/>
          </p:cNvSpPr>
          <p:nvPr>
            <p:ph type="sldNum" sz="quarter" idx="12"/>
          </p:nvPr>
        </p:nvSpPr>
        <p:spPr/>
        <p:txBody>
          <a:bodyPr/>
          <a:lstStyle/>
          <a:p>
            <a:fld id="{EA194DEC-738B-4ED6-9D71-77BE9A6B3D39}" type="slidenum">
              <a:rPr lang="zh-CN" altLang="en-US" smtClean="0"/>
              <a:pPr/>
              <a:t>‹#›</a:t>
            </a:fld>
            <a:endParaRPr lang="zh-CN" altLang="en-US"/>
          </a:p>
        </p:txBody>
      </p:sp>
    </p:spTree>
    <p:extLst>
      <p:ext uri="{BB962C8B-B14F-4D97-AF65-F5344CB8AC3E}">
        <p14:creationId xmlns:p14="http://schemas.microsoft.com/office/powerpoint/2010/main" val="3467738894"/>
      </p:ext>
    </p:extLst>
  </p:cSld>
  <p:clrMapOvr>
    <a:masterClrMapping/>
  </p:clrMapOvr>
  <p:transition spd="med">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3000" b="1" cap="all"/>
            </a:lvl1pPr>
          </a:lstStyle>
          <a:p>
            <a:r>
              <a:rPr lang="zh-CN" altLang="en-US" noProof="1"/>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p:txBody>
          <a:bodyPr/>
          <a:lstStyle>
            <a:lvl1pPr>
              <a:defRPr/>
            </a:lvl1pPr>
          </a:lstStyle>
          <a:p>
            <a:pPr>
              <a:defRPr/>
            </a:pPr>
            <a:fld id="{6DFD129F-56BE-4AEF-8827-87C38B591C5E}" type="datetimeFigureOut">
              <a:rPr lang="zh-CN" altLang="en-US"/>
              <a:pPr>
                <a:defRPr/>
              </a:pPr>
              <a:t>2021/4/16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305DFFF-7648-4220-A22E-0803CDCAC061}" type="slidenum">
              <a:rPr lang="zh-CN" altLang="en-US"/>
              <a:pPr>
                <a:defRPr/>
              </a:pPr>
              <a:t>‹#›</a:t>
            </a:fld>
            <a:endParaRPr lang="zh-CN" altLang="en-US"/>
          </a:p>
        </p:txBody>
      </p:sp>
    </p:spTree>
    <p:extLst>
      <p:ext uri="{BB962C8B-B14F-4D97-AF65-F5344CB8AC3E}">
        <p14:creationId xmlns:p14="http://schemas.microsoft.com/office/powerpoint/2010/main" val="3932580421"/>
      </p:ext>
    </p:extLst>
  </p:cSld>
  <p:clrMapOvr>
    <a:masterClrMapping/>
  </p:clrMapOvr>
  <p:transition spd="med">
    <p:pull/>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a:t>单击此处编辑母版标题样式</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45F4C8E8-92B3-4327-984C-C198E62C1220}" type="datetimeFigureOut">
              <a:rPr lang="zh-CN" altLang="en-US" smtClean="0"/>
              <a:pPr/>
              <a:t>2021/4/16</a:t>
            </a:fld>
            <a:endParaRPr lang="zh-CN" alt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zh-CN" altLang="en-US">
              <a:solidFill>
                <a:srgbClr val="637052"/>
              </a:solidFill>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EA194DEC-738B-4ED6-9D71-77BE9A6B3D39}" type="slidenum">
              <a:rPr lang="zh-CN" altLang="en-US" smtClean="0">
                <a:solidFill>
                  <a:srgbClr val="637052"/>
                </a:solidFill>
              </a:rPr>
              <a:pPr/>
              <a:t>‹#›</a:t>
            </a:fld>
            <a:endParaRPr lang="zh-CN" altLang="en-US">
              <a:solidFill>
                <a:srgbClr val="637052"/>
              </a:solidFill>
            </a:endParaRPr>
          </a:p>
        </p:txBody>
      </p:sp>
    </p:spTree>
    <p:extLst>
      <p:ext uri="{BB962C8B-B14F-4D97-AF65-F5344CB8AC3E}">
        <p14:creationId xmlns:p14="http://schemas.microsoft.com/office/powerpoint/2010/main" val="501034481"/>
      </p:ext>
    </p:extLst>
  </p:cSld>
  <p:clrMapOvr>
    <a:masterClrMapping/>
  </p:clrMapOvr>
  <p:transition spd="med">
    <p:pull/>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45F4C8E8-92B3-4327-984C-C198E62C1220}" type="datetimeFigureOut">
              <a:rPr lang="zh-CN" altLang="en-US" smtClean="0"/>
              <a:pPr/>
              <a:t>2021/4/16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A194DEC-738B-4ED6-9D71-77BE9A6B3D39}" type="slidenum">
              <a:rPr lang="zh-CN" altLang="en-US" smtClean="0"/>
              <a:pPr/>
              <a:t>‹#›</a:t>
            </a:fld>
            <a:endParaRPr lang="zh-CN" altLang="en-US"/>
          </a:p>
        </p:txBody>
      </p:sp>
    </p:spTree>
    <p:extLst>
      <p:ext uri="{BB962C8B-B14F-4D97-AF65-F5344CB8AC3E}">
        <p14:creationId xmlns:p14="http://schemas.microsoft.com/office/powerpoint/2010/main" val="1594193877"/>
      </p:ext>
    </p:extLst>
  </p:cSld>
  <p:clrMapOvr>
    <a:masterClrMapping/>
  </p:clrMapOvr>
  <p:transition spd="med">
    <p:pull/>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45F4C8E8-92B3-4327-984C-C198E62C1220}" type="datetimeFigureOut">
              <a:rPr lang="zh-CN" altLang="en-US" smtClean="0"/>
              <a:pPr/>
              <a:t>2021/4/16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A194DEC-738B-4ED6-9D71-77BE9A6B3D39}" type="slidenum">
              <a:rPr lang="zh-CN" altLang="en-US" smtClean="0"/>
              <a:pPr/>
              <a:t>‹#›</a:t>
            </a:fld>
            <a:endParaRPr lang="zh-CN" altLang="en-US"/>
          </a:p>
        </p:txBody>
      </p:sp>
    </p:spTree>
    <p:extLst>
      <p:ext uri="{BB962C8B-B14F-4D97-AF65-F5344CB8AC3E}">
        <p14:creationId xmlns:p14="http://schemas.microsoft.com/office/powerpoint/2010/main" val="534718200"/>
      </p:ext>
    </p:extLst>
  </p:cSld>
  <p:clrMapOvr>
    <a:masterClrMapping/>
  </p:clrMapOvr>
  <p:transition spd="med">
    <p:pull/>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45F4C8E8-92B3-4327-984C-C198E62C1220}" type="datetimeFigureOut">
              <a:rPr lang="zh-CN" altLang="en-US" smtClean="0"/>
              <a:pPr/>
              <a:t>2021/4/16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A194DEC-738B-4ED6-9D71-77BE9A6B3D39}" type="slidenum">
              <a:rPr lang="zh-CN" altLang="en-US" smtClean="0"/>
              <a:pPr/>
              <a:t>‹#›</a:t>
            </a:fld>
            <a:endParaRPr lang="zh-CN" altLang="en-US"/>
          </a:p>
        </p:txBody>
      </p:sp>
    </p:spTree>
    <p:extLst>
      <p:ext uri="{BB962C8B-B14F-4D97-AF65-F5344CB8AC3E}">
        <p14:creationId xmlns:p14="http://schemas.microsoft.com/office/powerpoint/2010/main" val="29041617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609600" y="1600203"/>
            <a:ext cx="53848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197600" y="1600203"/>
            <a:ext cx="53848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nvPr>
        </p:nvSpPr>
        <p:spPr/>
        <p:txBody>
          <a:bodyPr/>
          <a:lstStyle>
            <a:lvl1pPr>
              <a:defRPr/>
            </a:lvl1pPr>
          </a:lstStyle>
          <a:p>
            <a:pPr>
              <a:defRPr/>
            </a:pPr>
            <a:fld id="{E277ABB4-ADF9-4F3D-AA53-617A035B3323}" type="datetimeFigureOut">
              <a:rPr lang="zh-CN" altLang="en-US"/>
              <a:pPr>
                <a:defRPr/>
              </a:pPr>
              <a:t>2021/4/16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A4023EC8-C4F1-4E20-871A-21331F58987A}" type="slidenum">
              <a:rPr lang="zh-CN" altLang="en-US"/>
              <a:pPr>
                <a:defRPr/>
              </a:pPr>
              <a:t>‹#›</a:t>
            </a:fld>
            <a:endParaRPr lang="zh-CN" altLang="en-US"/>
          </a:p>
        </p:txBody>
      </p:sp>
    </p:spTree>
    <p:extLst>
      <p:ext uri="{BB962C8B-B14F-4D97-AF65-F5344CB8AC3E}">
        <p14:creationId xmlns:p14="http://schemas.microsoft.com/office/powerpoint/2010/main" val="945055797"/>
      </p:ext>
    </p:extLst>
  </p:cSld>
  <p:clrMapOvr>
    <a:masterClrMapping/>
  </p:clrMapOvr>
  <p:transition spd="med">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3"/>
          <p:cNvSpPr>
            <a:spLocks noGrp="1"/>
          </p:cNvSpPr>
          <p:nvPr>
            <p:ph type="dt" sz="half" idx="10"/>
          </p:nvPr>
        </p:nvSpPr>
        <p:spPr/>
        <p:txBody>
          <a:bodyPr/>
          <a:lstStyle>
            <a:lvl1pPr>
              <a:defRPr/>
            </a:lvl1pPr>
          </a:lstStyle>
          <a:p>
            <a:pPr>
              <a:defRPr/>
            </a:pPr>
            <a:fld id="{94549CDB-407E-4081-A7CF-B320684F72C2}" type="datetimeFigureOut">
              <a:rPr lang="zh-CN" altLang="en-US"/>
              <a:pPr>
                <a:defRPr/>
              </a:pPr>
              <a:t>2021/4/16</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9E92781C-AE30-4DF0-9AD5-A381C9F1D9EE}" type="slidenum">
              <a:rPr lang="zh-CN" altLang="en-US"/>
              <a:pPr>
                <a:defRPr/>
              </a:pPr>
              <a:t>‹#›</a:t>
            </a:fld>
            <a:endParaRPr lang="zh-CN" altLang="en-US"/>
          </a:p>
        </p:txBody>
      </p:sp>
    </p:spTree>
    <p:extLst>
      <p:ext uri="{BB962C8B-B14F-4D97-AF65-F5344CB8AC3E}">
        <p14:creationId xmlns:p14="http://schemas.microsoft.com/office/powerpoint/2010/main" val="202877179"/>
      </p:ext>
    </p:extLst>
  </p:cSld>
  <p:clrMapOvr>
    <a:masterClrMapping/>
  </p:clrMapOvr>
  <p:transition spd="med">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3"/>
          <p:cNvSpPr>
            <a:spLocks noGrp="1"/>
          </p:cNvSpPr>
          <p:nvPr>
            <p:ph type="dt" sz="half" idx="10"/>
          </p:nvPr>
        </p:nvSpPr>
        <p:spPr/>
        <p:txBody>
          <a:bodyPr/>
          <a:lstStyle>
            <a:lvl1pPr>
              <a:defRPr/>
            </a:lvl1pPr>
          </a:lstStyle>
          <a:p>
            <a:pPr>
              <a:defRPr/>
            </a:pPr>
            <a:fld id="{8E2959C6-8BE3-453D-9594-84640D130CFF}" type="datetimeFigureOut">
              <a:rPr lang="zh-CN" altLang="en-US"/>
              <a:pPr>
                <a:defRPr/>
              </a:pPr>
              <a:t>2021/4/16</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68102933-4302-4D68-943E-EA484F8006A3}" type="slidenum">
              <a:rPr lang="zh-CN" altLang="en-US"/>
              <a:pPr>
                <a:defRPr/>
              </a:pPr>
              <a:t>‹#›</a:t>
            </a:fld>
            <a:endParaRPr lang="zh-CN" altLang="en-US"/>
          </a:p>
        </p:txBody>
      </p:sp>
    </p:spTree>
    <p:extLst>
      <p:ext uri="{BB962C8B-B14F-4D97-AF65-F5344CB8AC3E}">
        <p14:creationId xmlns:p14="http://schemas.microsoft.com/office/powerpoint/2010/main" val="781893193"/>
      </p:ext>
    </p:extLst>
  </p:cSld>
  <p:clrMapOvr>
    <a:masterClrMapping/>
  </p:clrMapOvr>
  <p:transition spd="med">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62EC1405-82C9-419A-8B4F-D755DCEC82D3}" type="datetimeFigureOut">
              <a:rPr lang="zh-CN" altLang="en-US"/>
              <a:pPr>
                <a:defRPr/>
              </a:pPr>
              <a:t>2021/4/16</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BD5BA31C-18E1-4E68-801F-47BA0E9B44C5}" type="slidenum">
              <a:rPr lang="zh-CN" altLang="en-US"/>
              <a:pPr>
                <a:defRPr/>
              </a:pPr>
              <a:t>‹#›</a:t>
            </a:fld>
            <a:endParaRPr lang="zh-CN" altLang="en-US"/>
          </a:p>
        </p:txBody>
      </p:sp>
    </p:spTree>
    <p:extLst>
      <p:ext uri="{BB962C8B-B14F-4D97-AF65-F5344CB8AC3E}">
        <p14:creationId xmlns:p14="http://schemas.microsoft.com/office/powerpoint/2010/main" val="364731778"/>
      </p:ext>
    </p:extLst>
  </p:cSld>
  <p:clrMapOvr>
    <a:masterClrMapping/>
  </p:clrMapOvr>
  <p:transition spd="med">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1500" b="1"/>
            </a:lvl1pPr>
          </a:lstStyle>
          <a:p>
            <a:r>
              <a:rPr lang="zh-CN" altLang="en-US" noProof="1"/>
              <a:t>单击此处编辑母版标题样式</a:t>
            </a:r>
          </a:p>
        </p:txBody>
      </p:sp>
      <p:sp>
        <p:nvSpPr>
          <p:cNvPr id="3" name="内容占位符 2"/>
          <p:cNvSpPr>
            <a:spLocks noGrp="1"/>
          </p:cNvSpPr>
          <p:nvPr>
            <p:ph idx="1"/>
          </p:nvPr>
        </p:nvSpPr>
        <p:spPr>
          <a:xfrm>
            <a:off x="4766733" y="273053"/>
            <a:ext cx="6815667"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609602" y="1435103"/>
            <a:ext cx="4011084"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pPr>
              <a:defRPr/>
            </a:pPr>
            <a:fld id="{8D56E01F-1796-40F9-8FEC-80BC3D992492}" type="datetimeFigureOut">
              <a:rPr lang="zh-CN" altLang="en-US"/>
              <a:pPr>
                <a:defRPr/>
              </a:pPr>
              <a:t>2021/4/16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2260241A-70BA-473A-A427-87488C9C43A3}" type="slidenum">
              <a:rPr lang="zh-CN" altLang="en-US"/>
              <a:pPr>
                <a:defRPr/>
              </a:pPr>
              <a:t>‹#›</a:t>
            </a:fld>
            <a:endParaRPr lang="zh-CN" altLang="en-US"/>
          </a:p>
        </p:txBody>
      </p:sp>
    </p:spTree>
    <p:extLst>
      <p:ext uri="{BB962C8B-B14F-4D97-AF65-F5344CB8AC3E}">
        <p14:creationId xmlns:p14="http://schemas.microsoft.com/office/powerpoint/2010/main" val="1778495975"/>
      </p:ext>
    </p:extLst>
  </p:cSld>
  <p:clrMapOvr>
    <a:masterClrMapping/>
  </p:clrMapOvr>
  <p:transition spd="med">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1500" b="1"/>
            </a:lvl1pPr>
          </a:lstStyle>
          <a:p>
            <a:r>
              <a:rPr lang="zh-CN" altLang="en-US" noProof="1"/>
              <a:t>单击此处编辑母版标题样式</a:t>
            </a:r>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zh-CN" altLang="en-US" noProof="0"/>
              <a:t>单击图标添加图片</a:t>
            </a: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pPr>
              <a:defRPr/>
            </a:pPr>
            <a:fld id="{6F054267-12B2-4443-8813-BB7D6505E48B}" type="datetimeFigureOut">
              <a:rPr lang="zh-CN" altLang="en-US"/>
              <a:pPr>
                <a:defRPr/>
              </a:pPr>
              <a:t>2021/4/16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52B3979-AB33-4C91-BA2D-D0F6A99CB894}" type="slidenum">
              <a:rPr lang="zh-CN" altLang="en-US"/>
              <a:pPr>
                <a:defRPr/>
              </a:pPr>
              <a:t>‹#›</a:t>
            </a:fld>
            <a:endParaRPr lang="zh-CN" altLang="en-US"/>
          </a:p>
        </p:txBody>
      </p:sp>
    </p:spTree>
    <p:extLst>
      <p:ext uri="{BB962C8B-B14F-4D97-AF65-F5344CB8AC3E}">
        <p14:creationId xmlns:p14="http://schemas.microsoft.com/office/powerpoint/2010/main" val="1386327091"/>
      </p:ext>
    </p:extLst>
  </p:cSld>
  <p:clrMapOvr>
    <a:masterClrMapping/>
  </p:clrMapOvr>
  <p:transition spd="med">
    <p:pull/>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gradFill rotWithShape="0">
          <a:gsLst>
            <a:gs pos="0">
              <a:srgbClr val="FFFFFF"/>
            </a:gs>
            <a:gs pos="100000">
              <a:srgbClr val="D4D4D4"/>
            </a:gs>
          </a:gsLst>
          <a:lin ang="16200000" scaled="1"/>
        </a:gra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noChangeArrowheads="1"/>
          </p:cNvSpPr>
          <p:nvPr>
            <p:ph type="body" idx="4294967295"/>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900">
                <a:solidFill>
                  <a:schemeClr val="tx1">
                    <a:tint val="75000"/>
                  </a:schemeClr>
                </a:solidFill>
                <a:latin typeface="+mn-lt"/>
                <a:ea typeface="+mn-ea"/>
              </a:defRPr>
            </a:lvl1pPr>
          </a:lstStyle>
          <a:p>
            <a:pPr>
              <a:defRPr/>
            </a:pPr>
            <a:fld id="{A3432317-CCDD-4E79-BAF9-2BA20425A1BC}" type="datetimeFigureOut">
              <a:rPr lang="zh-CN" altLang="en-US"/>
              <a:pPr>
                <a:defRPr/>
              </a:pPr>
              <a:t>2021/4/16</a:t>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9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eaLnBrk="1" hangingPunct="1">
              <a:defRPr sz="900" noProof="1">
                <a:solidFill>
                  <a:srgbClr val="898989"/>
                </a:solidFill>
              </a:defRPr>
            </a:lvl1pPr>
          </a:lstStyle>
          <a:p>
            <a:pPr>
              <a:defRPr/>
            </a:pPr>
            <a:fld id="{E117D76A-7274-4062-B7CB-FF693BE0DE9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854" r:id="rId1"/>
    <p:sldLayoutId id="2147483855" r:id="rId2"/>
    <p:sldLayoutId id="2147483856" r:id="rId3"/>
    <p:sldLayoutId id="2147483857" r:id="rId4"/>
    <p:sldLayoutId id="2147483858" r:id="rId5"/>
    <p:sldLayoutId id="2147483859" r:id="rId6"/>
    <p:sldLayoutId id="2147483860" r:id="rId7"/>
    <p:sldLayoutId id="2147483861" r:id="rId8"/>
    <p:sldLayoutId id="2147483862" r:id="rId9"/>
    <p:sldLayoutId id="2147483863" r:id="rId10"/>
    <p:sldLayoutId id="2147483864" r:id="rId11"/>
  </p:sldLayoutIdLst>
  <p:transition spd="med">
    <p:pull/>
  </p:transition>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Calibri" panose="020F0502020204030204" pitchFamily="34" charset="0"/>
          <a:ea typeface="宋体" panose="02010600030101010101" pitchFamily="2" charset="-122"/>
        </a:defRPr>
      </a:lvl2pPr>
      <a:lvl3pPr algn="ctr" defTabSz="685800" rtl="0" eaLnBrk="0" fontAlgn="base" hangingPunct="0">
        <a:spcBef>
          <a:spcPct val="0"/>
        </a:spcBef>
        <a:spcAft>
          <a:spcPct val="0"/>
        </a:spcAft>
        <a:defRPr sz="3300">
          <a:solidFill>
            <a:schemeClr val="tx1"/>
          </a:solidFill>
          <a:latin typeface="Calibri" panose="020F0502020204030204" pitchFamily="34" charset="0"/>
          <a:ea typeface="宋体" panose="02010600030101010101" pitchFamily="2" charset="-122"/>
        </a:defRPr>
      </a:lvl3pPr>
      <a:lvl4pPr algn="ctr" defTabSz="685800" rtl="0" eaLnBrk="0" fontAlgn="base" hangingPunct="0">
        <a:spcBef>
          <a:spcPct val="0"/>
        </a:spcBef>
        <a:spcAft>
          <a:spcPct val="0"/>
        </a:spcAft>
        <a:defRPr sz="3300">
          <a:solidFill>
            <a:schemeClr val="tx1"/>
          </a:solidFill>
          <a:latin typeface="Calibri" panose="020F0502020204030204" pitchFamily="34" charset="0"/>
          <a:ea typeface="宋体" panose="02010600030101010101" pitchFamily="2" charset="-122"/>
        </a:defRPr>
      </a:lvl4pPr>
      <a:lvl5pPr algn="ctr" defTabSz="685800" rtl="0" eaLnBrk="0" fontAlgn="base" hangingPunct="0">
        <a:spcBef>
          <a:spcPct val="0"/>
        </a:spcBef>
        <a:spcAft>
          <a:spcPct val="0"/>
        </a:spcAft>
        <a:defRPr sz="3300">
          <a:solidFill>
            <a:schemeClr val="tx1"/>
          </a:solidFill>
          <a:latin typeface="Calibri" panose="020F0502020204030204" pitchFamily="34" charset="0"/>
          <a:ea typeface="宋体" panose="02010600030101010101" pitchFamily="2" charset="-122"/>
        </a:defRPr>
      </a:lvl5pPr>
      <a:lvl6pPr marL="457200" algn="ctr" defTabSz="685800"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6pPr>
      <a:lvl7pPr marL="914400" algn="ctr" defTabSz="685800"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7pPr>
      <a:lvl8pPr marL="1371600" algn="ctr" defTabSz="685800"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8pPr>
      <a:lvl9pPr marL="1828800" algn="ctr" defTabSz="685800"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9pPr>
    </p:titleStyle>
    <p:bodyStyle>
      <a:lvl1pPr marL="257175" indent="-257175"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125"/>
            <a:ext cx="12192000" cy="6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52" name="Title Placeholder 1"/>
          <p:cNvSpPr>
            <a:spLocks noGrp="1" noChangeArrowheads="1"/>
          </p:cNvSpPr>
          <p:nvPr>
            <p:ph type="title" idx="4294967295"/>
          </p:nvPr>
        </p:nvSpPr>
        <p:spPr bwMode="auto">
          <a:xfrm>
            <a:off x="1096963" y="287338"/>
            <a:ext cx="10058400" cy="144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endParaRPr lang="en-US" altLang="zh-CN" smtClean="0"/>
          </a:p>
        </p:txBody>
      </p:sp>
      <p:sp>
        <p:nvSpPr>
          <p:cNvPr id="2053" name="Text Placeholder 2"/>
          <p:cNvSpPr>
            <a:spLocks noGrp="1" noChangeArrowheads="1"/>
          </p:cNvSpPr>
          <p:nvPr>
            <p:ph type="body" idx="4294967295"/>
          </p:nvPr>
        </p:nvSpPr>
        <p:spPr bwMode="auto">
          <a:xfrm>
            <a:off x="1096963" y="1846263"/>
            <a:ext cx="10058400"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altLang="zh-CN" smtClean="0"/>
          </a:p>
        </p:txBody>
      </p:sp>
      <p:sp>
        <p:nvSpPr>
          <p:cNvPr id="4" name="Date Placeholder 3"/>
          <p:cNvSpPr>
            <a:spLocks noGrp="1"/>
          </p:cNvSpPr>
          <p:nvPr>
            <p:ph type="dt" sz="half" idx="2"/>
          </p:nvPr>
        </p:nvSpPr>
        <p:spPr>
          <a:xfrm>
            <a:off x="1096963" y="6459538"/>
            <a:ext cx="2473325" cy="365125"/>
          </a:xfrm>
          <a:prstGeom prst="rect">
            <a:avLst/>
          </a:prstGeom>
        </p:spPr>
        <p:txBody>
          <a:bodyPr vert="horz" lIns="91440" tIns="45720" rIns="91440" bIns="45720" rtlCol="0" anchor="ctr"/>
          <a:lstStyle>
            <a:lvl1pPr algn="l" eaLnBrk="1" fontAlgn="auto" hangingPunct="1">
              <a:spcBef>
                <a:spcPts val="0"/>
              </a:spcBef>
              <a:spcAft>
                <a:spcPts val="0"/>
              </a:spcAft>
              <a:defRPr sz="900">
                <a:solidFill>
                  <a:srgbClr val="FFFFFF"/>
                </a:solidFill>
                <a:latin typeface="+mn-lt"/>
                <a:ea typeface="+mn-ea"/>
              </a:defRPr>
            </a:lvl1pPr>
          </a:lstStyle>
          <a:p>
            <a:pPr>
              <a:defRPr/>
            </a:pPr>
            <a:fld id="{7B0F5A6B-C66D-4037-A3A6-DEF804DF6E4B}" type="datetimeFigureOut">
              <a:rPr lang="zh-CN" altLang="en-US"/>
              <a:pPr>
                <a:defRPr/>
              </a:pPr>
              <a:t>2021/4/16</a:t>
            </a:fld>
            <a:endParaRPr lang="zh-CN" altLang="en-US"/>
          </a:p>
        </p:txBody>
      </p:sp>
      <p:sp>
        <p:nvSpPr>
          <p:cNvPr id="5" name="Footer Placeholder 4"/>
          <p:cNvSpPr>
            <a:spLocks noGrp="1"/>
          </p:cNvSpPr>
          <p:nvPr>
            <p:ph type="ftr" sz="quarter" idx="3"/>
          </p:nvPr>
        </p:nvSpPr>
        <p:spPr>
          <a:xfrm>
            <a:off x="3686175" y="6459538"/>
            <a:ext cx="4822825" cy="365125"/>
          </a:xfrm>
          <a:prstGeom prst="rect">
            <a:avLst/>
          </a:prstGeom>
        </p:spPr>
        <p:txBody>
          <a:bodyPr vert="horz" lIns="91440" tIns="45720" rIns="91440" bIns="45720" rtlCol="0" anchor="ctr"/>
          <a:lstStyle>
            <a:lvl1pPr algn="ctr" eaLnBrk="1" fontAlgn="auto" hangingPunct="1">
              <a:spcBef>
                <a:spcPts val="0"/>
              </a:spcBef>
              <a:spcAft>
                <a:spcPts val="0"/>
              </a:spcAft>
              <a:defRPr sz="900" cap="all" baseline="0">
                <a:solidFill>
                  <a:srgbClr val="FFFFFF"/>
                </a:solidFill>
                <a:latin typeface="+mn-lt"/>
                <a:ea typeface="+mn-ea"/>
              </a:defRPr>
            </a:lvl1pPr>
          </a:lstStyle>
          <a:p>
            <a:pPr>
              <a:defRPr/>
            </a:pPr>
            <a:endParaRPr lang="zh-CN" altLang="en-US"/>
          </a:p>
        </p:txBody>
      </p:sp>
      <p:sp>
        <p:nvSpPr>
          <p:cNvPr id="6" name="Slide Number Placeholder 5"/>
          <p:cNvSpPr>
            <a:spLocks noGrp="1"/>
          </p:cNvSpPr>
          <p:nvPr>
            <p:ph type="sldNum" sz="quarter" idx="4"/>
          </p:nvPr>
        </p:nvSpPr>
        <p:spPr>
          <a:xfrm>
            <a:off x="9901238" y="6459538"/>
            <a:ext cx="1311275" cy="365125"/>
          </a:xfrm>
          <a:prstGeom prst="rect">
            <a:avLst/>
          </a:prstGeom>
        </p:spPr>
        <p:txBody>
          <a:bodyPr vert="horz" lIns="91440" tIns="45720" rIns="91440" bIns="45720" rtlCol="0" anchor="ctr"/>
          <a:lstStyle>
            <a:lvl1pPr algn="r" eaLnBrk="1" hangingPunct="1">
              <a:defRPr sz="1000" noProof="1">
                <a:solidFill>
                  <a:srgbClr val="FFFFFF"/>
                </a:solidFill>
              </a:defRPr>
            </a:lvl1pPr>
          </a:lstStyle>
          <a:p>
            <a:pPr>
              <a:defRPr/>
            </a:pPr>
            <a:fld id="{2A8EC86E-B2CE-4FC7-A8EB-3DEAEA2E40C8}" type="slidenum">
              <a:rPr lang="zh-CN" altLang="en-US"/>
              <a:pPr>
                <a:defRPr/>
              </a:pPr>
              <a:t>‹#›</a:t>
            </a:fld>
            <a:endParaRPr lang="zh-CN" altLang="en-US"/>
          </a:p>
        </p:txBody>
      </p:sp>
      <p:cxnSp>
        <p:nvCxnSpPr>
          <p:cNvPr id="10" name="Straight Connector 9"/>
          <p:cNvCxnSpPr/>
          <p:nvPr/>
        </p:nvCxnSpPr>
        <p:spPr>
          <a:xfrm>
            <a:off x="1193800" y="1738313"/>
            <a:ext cx="9966325"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870" r:id="rId1"/>
    <p:sldLayoutId id="2147483865" r:id="rId2"/>
    <p:sldLayoutId id="2147483871" r:id="rId3"/>
    <p:sldLayoutId id="2147483866" r:id="rId4"/>
    <p:sldLayoutId id="2147483867" r:id="rId5"/>
    <p:sldLayoutId id="2147483868" r:id="rId6"/>
    <p:sldLayoutId id="2147483872" r:id="rId7"/>
    <p:sldLayoutId id="2147483873" r:id="rId8"/>
    <p:sldLayoutId id="2147483874" r:id="rId9"/>
    <p:sldLayoutId id="2147483869" r:id="rId10"/>
    <p:sldLayoutId id="2147483875" r:id="rId11"/>
  </p:sldLayoutIdLst>
  <p:transition spd="med">
    <p:pull/>
  </p:transition>
  <p:txStyles>
    <p:titleStyle>
      <a:lvl1pPr algn="l" rtl="0" eaLnBrk="0" fontAlgn="base" hangingPunct="0">
        <a:lnSpc>
          <a:spcPct val="85000"/>
        </a:lnSpc>
        <a:spcBef>
          <a:spcPct val="0"/>
        </a:spcBef>
        <a:spcAft>
          <a:spcPct val="0"/>
        </a:spcAft>
        <a:defRPr sz="4800" kern="1200" spc="-50">
          <a:solidFill>
            <a:srgbClr val="404040"/>
          </a:solidFill>
          <a:latin typeface="+mj-lt"/>
          <a:ea typeface="+mj-ea"/>
          <a:cs typeface="+mj-cs"/>
        </a:defRPr>
      </a:lvl1pPr>
      <a:lvl2pPr algn="l" rtl="0" eaLnBrk="0" fontAlgn="base" hangingPunct="0">
        <a:lnSpc>
          <a:spcPct val="85000"/>
        </a:lnSpc>
        <a:spcBef>
          <a:spcPct val="0"/>
        </a:spcBef>
        <a:spcAft>
          <a:spcPct val="0"/>
        </a:spcAft>
        <a:defRPr sz="4800">
          <a:solidFill>
            <a:srgbClr val="404040"/>
          </a:solidFill>
          <a:latin typeface="Calibri Light" panose="020F0302020204030204" pitchFamily="34" charset="0"/>
          <a:ea typeface="宋体" panose="02010600030101010101" pitchFamily="2" charset="-122"/>
        </a:defRPr>
      </a:lvl2pPr>
      <a:lvl3pPr algn="l" rtl="0" eaLnBrk="0" fontAlgn="base" hangingPunct="0">
        <a:lnSpc>
          <a:spcPct val="85000"/>
        </a:lnSpc>
        <a:spcBef>
          <a:spcPct val="0"/>
        </a:spcBef>
        <a:spcAft>
          <a:spcPct val="0"/>
        </a:spcAft>
        <a:defRPr sz="4800">
          <a:solidFill>
            <a:srgbClr val="404040"/>
          </a:solidFill>
          <a:latin typeface="Calibri Light" panose="020F0302020204030204" pitchFamily="34" charset="0"/>
          <a:ea typeface="宋体" panose="02010600030101010101" pitchFamily="2" charset="-122"/>
        </a:defRPr>
      </a:lvl3pPr>
      <a:lvl4pPr algn="l" rtl="0" eaLnBrk="0" fontAlgn="base" hangingPunct="0">
        <a:lnSpc>
          <a:spcPct val="85000"/>
        </a:lnSpc>
        <a:spcBef>
          <a:spcPct val="0"/>
        </a:spcBef>
        <a:spcAft>
          <a:spcPct val="0"/>
        </a:spcAft>
        <a:defRPr sz="4800">
          <a:solidFill>
            <a:srgbClr val="404040"/>
          </a:solidFill>
          <a:latin typeface="Calibri Light" panose="020F0302020204030204" pitchFamily="34" charset="0"/>
          <a:ea typeface="宋体" panose="02010600030101010101" pitchFamily="2" charset="-122"/>
        </a:defRPr>
      </a:lvl4pPr>
      <a:lvl5pPr algn="l" rtl="0" eaLnBrk="0" fontAlgn="base" hangingPunct="0">
        <a:lnSpc>
          <a:spcPct val="85000"/>
        </a:lnSpc>
        <a:spcBef>
          <a:spcPct val="0"/>
        </a:spcBef>
        <a:spcAft>
          <a:spcPct val="0"/>
        </a:spcAft>
        <a:defRPr sz="4800">
          <a:solidFill>
            <a:srgbClr val="404040"/>
          </a:solidFill>
          <a:latin typeface="Calibri Light" panose="020F0302020204030204" pitchFamily="34" charset="0"/>
          <a:ea typeface="宋体" panose="02010600030101010101" pitchFamily="2" charset="-122"/>
        </a:defRPr>
      </a:lvl5pPr>
      <a:lvl6pPr marL="457200" algn="l" rtl="0" fontAlgn="base">
        <a:lnSpc>
          <a:spcPct val="85000"/>
        </a:lnSpc>
        <a:spcBef>
          <a:spcPct val="0"/>
        </a:spcBef>
        <a:spcAft>
          <a:spcPct val="0"/>
        </a:spcAft>
        <a:defRPr sz="4800">
          <a:solidFill>
            <a:srgbClr val="404040"/>
          </a:solidFill>
          <a:latin typeface="Calibri Light" panose="020F0302020204030204" pitchFamily="34" charset="0"/>
          <a:ea typeface="宋体" panose="02010600030101010101" pitchFamily="2" charset="-122"/>
        </a:defRPr>
      </a:lvl6pPr>
      <a:lvl7pPr marL="914400" algn="l" rtl="0" fontAlgn="base">
        <a:lnSpc>
          <a:spcPct val="85000"/>
        </a:lnSpc>
        <a:spcBef>
          <a:spcPct val="0"/>
        </a:spcBef>
        <a:spcAft>
          <a:spcPct val="0"/>
        </a:spcAft>
        <a:defRPr sz="4800">
          <a:solidFill>
            <a:srgbClr val="404040"/>
          </a:solidFill>
          <a:latin typeface="Calibri Light" panose="020F0302020204030204" pitchFamily="34" charset="0"/>
          <a:ea typeface="宋体" panose="02010600030101010101" pitchFamily="2" charset="-122"/>
        </a:defRPr>
      </a:lvl7pPr>
      <a:lvl8pPr marL="1371600" algn="l" rtl="0" fontAlgn="base">
        <a:lnSpc>
          <a:spcPct val="85000"/>
        </a:lnSpc>
        <a:spcBef>
          <a:spcPct val="0"/>
        </a:spcBef>
        <a:spcAft>
          <a:spcPct val="0"/>
        </a:spcAft>
        <a:defRPr sz="4800">
          <a:solidFill>
            <a:srgbClr val="404040"/>
          </a:solidFill>
          <a:latin typeface="Calibri Light" panose="020F0302020204030204" pitchFamily="34" charset="0"/>
          <a:ea typeface="宋体" panose="02010600030101010101" pitchFamily="2" charset="-122"/>
        </a:defRPr>
      </a:lvl8pPr>
      <a:lvl9pPr marL="1828800" algn="l" rtl="0" fontAlgn="base">
        <a:lnSpc>
          <a:spcPct val="85000"/>
        </a:lnSpc>
        <a:spcBef>
          <a:spcPct val="0"/>
        </a:spcBef>
        <a:spcAft>
          <a:spcPct val="0"/>
        </a:spcAft>
        <a:defRPr sz="4800">
          <a:solidFill>
            <a:srgbClr val="404040"/>
          </a:solidFill>
          <a:latin typeface="Calibri Light" panose="020F0302020204030204" pitchFamily="34" charset="0"/>
          <a:ea typeface="宋体" panose="02010600030101010101" pitchFamily="2" charset="-122"/>
        </a:defRPr>
      </a:lvl9pPr>
    </p:titleStyle>
    <p:bodyStyle>
      <a:lvl1pPr marL="92075" indent="-92075"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4175"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3450" indent="-184150"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pPr eaLnBrk="1" fontAlgn="auto" hangingPunct="1">
              <a:spcBef>
                <a:spcPts val="0"/>
              </a:spcBef>
              <a:spcAft>
                <a:spcPts val="0"/>
              </a:spcAft>
            </a:pPr>
            <a:fld id="{45F4C8E8-92B3-4327-984C-C198E62C1220}" type="datetimeFigureOut">
              <a:rPr lang="zh-CN" altLang="en-US" smtClean="0">
                <a:latin typeface="Calibri" panose="020F0502020204030204"/>
              </a:rPr>
              <a:pPr eaLnBrk="1" fontAlgn="auto" hangingPunct="1">
                <a:spcBef>
                  <a:spcPts val="0"/>
                </a:spcBef>
                <a:spcAft>
                  <a:spcPts val="0"/>
                </a:spcAft>
              </a:pPr>
              <a:t>2021/4/16</a:t>
            </a:fld>
            <a:endParaRPr lang="zh-CN" altLang="en-US">
              <a:latin typeface="Calibri" panose="020F0502020204030204"/>
            </a:endParaRPr>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pPr eaLnBrk="1" fontAlgn="auto" hangingPunct="1">
              <a:spcBef>
                <a:spcPts val="0"/>
              </a:spcBef>
              <a:spcAft>
                <a:spcPts val="0"/>
              </a:spcAft>
            </a:pPr>
            <a:endParaRPr lang="zh-CN" altLang="en-US">
              <a:latin typeface="Calibri" panose="020F0502020204030204"/>
            </a:endParaRPr>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pPr eaLnBrk="1" fontAlgn="auto" hangingPunct="1">
              <a:spcBef>
                <a:spcPts val="0"/>
              </a:spcBef>
              <a:spcAft>
                <a:spcPts val="0"/>
              </a:spcAft>
            </a:pPr>
            <a:fld id="{EA194DEC-738B-4ED6-9D71-77BE9A6B3D39}" type="slidenum">
              <a:rPr lang="zh-CN" altLang="en-US" smtClean="0">
                <a:latin typeface="Calibri" panose="020F0502020204030204"/>
              </a:rPr>
              <a:pPr eaLnBrk="1" fontAlgn="auto" hangingPunct="1">
                <a:spcBef>
                  <a:spcPts val="0"/>
                </a:spcBef>
                <a:spcAft>
                  <a:spcPts val="0"/>
                </a:spcAft>
              </a:pPr>
              <a:t>‹#›</a:t>
            </a:fld>
            <a:endParaRPr lang="zh-CN" altLang="en-US">
              <a:latin typeface="Calibri" panose="020F0502020204030204"/>
            </a:endParaRPr>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1927592"/>
      </p:ext>
    </p:extLst>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ransition spd="med">
    <p:pull/>
  </p:transition>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4.png"/><Relationship Id="rId4"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3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166813" y="3546475"/>
            <a:ext cx="9985375" cy="879475"/>
          </a:xfrm>
          <a:prstGeom prst="rect">
            <a:avLst/>
          </a:prstGeom>
        </p:spPr>
        <p:txBody>
          <a:bodyPr anchor="ctr">
            <a:norm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fontAlgn="auto">
              <a:lnSpc>
                <a:spcPct val="150000"/>
              </a:lnSpc>
              <a:spcBef>
                <a:spcPts val="0"/>
              </a:spcBef>
              <a:spcAft>
                <a:spcPts val="0"/>
              </a:spcAft>
              <a:defRPr/>
            </a:pPr>
            <a:r>
              <a:rPr lang="en-US" altLang="zh-CN" sz="3200" dirty="0">
                <a:solidFill>
                  <a:srgbClr val="002060"/>
                </a:solidFill>
                <a:latin typeface="+mn-lt"/>
              </a:rPr>
              <a:t>Séance 1	</a:t>
            </a:r>
            <a:r>
              <a:rPr lang="en-US" altLang="zh-CN" sz="3200" dirty="0" err="1">
                <a:solidFill>
                  <a:srgbClr val="002060"/>
                </a:solidFill>
                <a:latin typeface="+mn-lt"/>
              </a:rPr>
              <a:t>Texte</a:t>
            </a:r>
            <a:r>
              <a:rPr lang="en-US" altLang="zh-CN" sz="3200" dirty="0">
                <a:solidFill>
                  <a:srgbClr val="002060"/>
                </a:solidFill>
                <a:latin typeface="+mn-lt"/>
              </a:rPr>
              <a:t> : </a:t>
            </a:r>
            <a:r>
              <a:rPr lang="fr-FR" altLang="zh-CN" sz="3200" b="1" i="1" dirty="0">
                <a:solidFill>
                  <a:srgbClr val="002060"/>
                </a:solidFill>
                <a:latin typeface="+mn-lt"/>
              </a:rPr>
              <a:t>Stupeur et tremblements</a:t>
            </a:r>
            <a:endParaRPr lang="zh-CN" altLang="en-US" sz="3200" b="1" i="1" dirty="0">
              <a:solidFill>
                <a:srgbClr val="002060"/>
              </a:solidFill>
              <a:latin typeface="+mn-lt"/>
            </a:endParaRPr>
          </a:p>
        </p:txBody>
      </p:sp>
      <p:sp>
        <p:nvSpPr>
          <p:cNvPr id="22531" name="矩形 5"/>
          <p:cNvSpPr>
            <a:spLocks noChangeArrowheads="1"/>
          </p:cNvSpPr>
          <p:nvPr/>
        </p:nvSpPr>
        <p:spPr bwMode="auto">
          <a:xfrm>
            <a:off x="768350" y="1738313"/>
            <a:ext cx="10782300" cy="157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en-US" altLang="zh-CN" sz="3200">
                <a:solidFill>
                  <a:srgbClr val="000000"/>
                </a:solidFill>
                <a:latin typeface="Cambria" panose="02040503050406030204" pitchFamily="18" charset="0"/>
              </a:rPr>
              <a:t>Séquence 8 - </a:t>
            </a:r>
            <a:r>
              <a:rPr lang="fr-FR" altLang="zh-CN" sz="3200">
                <a:solidFill>
                  <a:srgbClr val="000000"/>
                </a:solidFill>
                <a:latin typeface="Cambria" panose="02040503050406030204" pitchFamily="18" charset="0"/>
              </a:rPr>
              <a:t>L’épreuve de l’étranger</a:t>
            </a:r>
            <a:endParaRPr lang="en-US" altLang="zh-CN" sz="3200">
              <a:solidFill>
                <a:srgbClr val="000000"/>
              </a:solidFill>
              <a:latin typeface="Cambria" panose="02040503050406030204" pitchFamily="18" charset="0"/>
            </a:endParaRPr>
          </a:p>
        </p:txBody>
      </p:sp>
    </p:spTree>
  </p:cSld>
  <p:clrMapOvr>
    <a:masterClrMapping/>
  </p:clrMapOvr>
  <p:transition spd="med">
    <p:pull/>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635000"/>
            <a:ext cx="10972800" cy="1143000"/>
          </a:xfrm>
        </p:spPr>
        <p:style>
          <a:lnRef idx="2">
            <a:schemeClr val="dk1"/>
          </a:lnRef>
          <a:fillRef idx="1">
            <a:schemeClr val="lt1"/>
          </a:fillRef>
          <a:effectRef idx="0">
            <a:schemeClr val="dk1"/>
          </a:effectRef>
          <a:fontRef idx="minor">
            <a:schemeClr val="dk1"/>
          </a:fontRef>
        </p:style>
        <p:txBody>
          <a:bodyPr rtlCol="0">
            <a:normAutofit/>
          </a:bodyPr>
          <a:lstStyle/>
          <a:p>
            <a:pPr eaLnBrk="1" fontAlgn="auto" hangingPunct="1">
              <a:spcAft>
                <a:spcPts val="0"/>
              </a:spcAft>
              <a:defRPr/>
            </a:pPr>
            <a:r>
              <a:rPr lang="en-US" altLang="zh-CN" sz="3200" dirty="0"/>
              <a:t>Mots et expressions</a:t>
            </a:r>
            <a:endParaRPr lang="zh-CN" altLang="en-US" sz="3200" dirty="0"/>
          </a:p>
        </p:txBody>
      </p:sp>
      <p:sp>
        <p:nvSpPr>
          <p:cNvPr id="4" name="内容占位符 2"/>
          <p:cNvSpPr txBox="1"/>
          <p:nvPr/>
        </p:nvSpPr>
        <p:spPr>
          <a:xfrm>
            <a:off x="609600" y="2290763"/>
            <a:ext cx="10972800" cy="3932237"/>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fontAlgn="auto">
              <a:lnSpc>
                <a:spcPct val="150000"/>
              </a:lnSpc>
              <a:spcBef>
                <a:spcPts val="0"/>
              </a:spcBef>
              <a:spcAft>
                <a:spcPts val="0"/>
              </a:spcAft>
              <a:defRPr/>
            </a:pPr>
            <a:r>
              <a:rPr lang="fr-FR" altLang="zh-CN" b="1" dirty="0">
                <a:ea typeface="微软雅黑" panose="020B0503020204020204" pitchFamily="34" charset="-122"/>
              </a:rPr>
              <a:t>tonitruant, e</a:t>
            </a:r>
          </a:p>
          <a:p>
            <a:pPr fontAlgn="auto">
              <a:lnSpc>
                <a:spcPct val="150000"/>
              </a:lnSpc>
              <a:spcBef>
                <a:spcPts val="0"/>
              </a:spcBef>
              <a:spcAft>
                <a:spcPts val="0"/>
              </a:spcAft>
              <a:buFont typeface="Wingdings" panose="05000000000000000000" pitchFamily="2" charset="2"/>
              <a:buChar char="p"/>
              <a:defRPr/>
            </a:pPr>
            <a:r>
              <a:rPr lang="zh-CN" altLang="en-US" dirty="0">
                <a:ea typeface="微软雅黑" panose="020B0503020204020204" pitchFamily="34" charset="-122"/>
              </a:rPr>
              <a:t>形容</a:t>
            </a:r>
            <a:r>
              <a:rPr lang="zh-CN" altLang="en-US" dirty="0" smtClean="0">
                <a:ea typeface="微软雅黑" panose="020B0503020204020204" pitchFamily="34" charset="-122"/>
              </a:rPr>
              <a:t>声音洪亮或场面气势</a:t>
            </a:r>
            <a:r>
              <a:rPr lang="zh-CN" altLang="en-US" dirty="0">
                <a:ea typeface="微软雅黑" panose="020B0503020204020204" pitchFamily="34" charset="-122"/>
              </a:rPr>
              <a:t>宏大</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D’une voix tonitruante, le chef du village déclare une belle </a:t>
            </a:r>
            <a:r>
              <a:rPr lang="en-US" altLang="zh-CN" dirty="0" err="1">
                <a:ea typeface="微软雅黑" panose="020B0503020204020204" pitchFamily="34" charset="-122"/>
              </a:rPr>
              <a:t>ouverture</a:t>
            </a:r>
            <a:r>
              <a:rPr lang="en-US" altLang="zh-CN" dirty="0">
                <a:ea typeface="微软雅黑" panose="020B0503020204020204" pitchFamily="34" charset="-122"/>
              </a:rPr>
              <a:t> de la </a:t>
            </a:r>
            <a:r>
              <a:rPr lang="en-US" altLang="zh-CN" dirty="0" err="1">
                <a:ea typeface="微软雅黑" panose="020B0503020204020204" pitchFamily="34" charset="-122"/>
              </a:rPr>
              <a:t>cérémonie</a:t>
            </a:r>
            <a:r>
              <a:rPr lang="en-US" altLang="zh-CN" dirty="0">
                <a:ea typeface="微软雅黑" panose="020B0503020204020204" pitchFamily="34" charset="-122"/>
              </a:rPr>
              <a:t>.</a:t>
            </a:r>
            <a:endParaRPr lang="fr-FR" altLang="zh-CN" dirty="0">
              <a:ea typeface="微软雅黑" panose="020B0503020204020204" pitchFamily="34" charset="-122"/>
            </a:endParaRP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Malgré une </a:t>
            </a:r>
            <a:r>
              <a:rPr lang="fr-FR" altLang="zh-CN" dirty="0" smtClean="0">
                <a:ea typeface="微软雅黑" panose="020B0503020204020204" pitchFamily="34" charset="-122"/>
              </a:rPr>
              <a:t>campagne </a:t>
            </a:r>
            <a:r>
              <a:rPr lang="fr-FR" altLang="zh-CN" dirty="0">
                <a:ea typeface="微软雅黑" panose="020B0503020204020204" pitchFamily="34" charset="-122"/>
              </a:rPr>
              <a:t>de promotion tonitruante, ce film n’a pas eu de succès auprès des spectateurs.</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695325"/>
            <a:ext cx="10972800" cy="1143000"/>
          </a:xfrm>
        </p:spPr>
        <p:style>
          <a:lnRef idx="2">
            <a:schemeClr val="dk1"/>
          </a:lnRef>
          <a:fillRef idx="1">
            <a:schemeClr val="lt1"/>
          </a:fillRef>
          <a:effectRef idx="0">
            <a:schemeClr val="dk1"/>
          </a:effectRef>
          <a:fontRef idx="minor">
            <a:schemeClr val="dk1"/>
          </a:fontRef>
        </p:style>
        <p:txBody>
          <a:bodyPr rtlCol="0">
            <a:normAutofit/>
          </a:bodyPr>
          <a:lstStyle/>
          <a:p>
            <a:pPr eaLnBrk="1" fontAlgn="auto" hangingPunct="1">
              <a:spcAft>
                <a:spcPts val="0"/>
              </a:spcAft>
              <a:defRPr/>
            </a:pPr>
            <a:r>
              <a:rPr lang="en-US" altLang="zh-CN" sz="3200" dirty="0"/>
              <a:t>Mots et expressions</a:t>
            </a:r>
            <a:endParaRPr lang="zh-CN" altLang="en-US" sz="3200" dirty="0"/>
          </a:p>
        </p:txBody>
      </p:sp>
      <p:sp>
        <p:nvSpPr>
          <p:cNvPr id="4" name="内容占位符 2"/>
          <p:cNvSpPr txBox="1"/>
          <p:nvPr/>
        </p:nvSpPr>
        <p:spPr>
          <a:xfrm>
            <a:off x="609600" y="2192338"/>
            <a:ext cx="10972800" cy="3970337"/>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fontAlgn="auto">
              <a:lnSpc>
                <a:spcPct val="150000"/>
              </a:lnSpc>
              <a:spcAft>
                <a:spcPts val="0"/>
              </a:spcAft>
              <a:defRPr/>
            </a:pPr>
            <a:r>
              <a:rPr lang="fr-FR" altLang="zh-CN" b="1" dirty="0">
                <a:ea typeface="微软雅黑" panose="020B0503020204020204" pitchFamily="34" charset="-122"/>
              </a:rPr>
              <a:t>livide</a:t>
            </a:r>
          </a:p>
          <a:p>
            <a:pPr fontAlgn="auto">
              <a:lnSpc>
                <a:spcPct val="150000"/>
              </a:lnSpc>
              <a:spcAft>
                <a:spcPts val="0"/>
              </a:spcAft>
              <a:buFont typeface="Wingdings" panose="05000000000000000000" pitchFamily="2" charset="2"/>
              <a:buChar char="p"/>
              <a:defRPr/>
            </a:pPr>
            <a:r>
              <a:rPr lang="zh-CN" altLang="en-US" dirty="0">
                <a:ea typeface="微软雅黑" panose="020B0503020204020204" pitchFamily="34" charset="-122"/>
              </a:rPr>
              <a:t>没有血色、发青发紫、暗淡无光的白色</a:t>
            </a:r>
          </a:p>
          <a:p>
            <a:pPr fontAlgn="auto">
              <a:lnSpc>
                <a:spcPct val="150000"/>
              </a:lnSpc>
              <a:spcAft>
                <a:spcPts val="0"/>
              </a:spcAft>
              <a:buFont typeface="Wingdings" panose="05000000000000000000" pitchFamily="2" charset="2"/>
              <a:buChar char="ü"/>
              <a:defRPr/>
            </a:pPr>
            <a:r>
              <a:rPr lang="en-US" altLang="zh-CN" dirty="0">
                <a:ea typeface="微软雅黑" panose="020B0503020204020204" pitchFamily="34" charset="-122"/>
              </a:rPr>
              <a:t>À</a:t>
            </a:r>
            <a:r>
              <a:rPr lang="fr-FR" altLang="zh-CN" dirty="0">
                <a:ea typeface="微软雅黑" panose="020B0503020204020204" pitchFamily="34" charset="-122"/>
              </a:rPr>
              <a:t> la vue de l’image rayon-x, sa femme devient livide et se met à trembler de tout son corps.</a:t>
            </a:r>
          </a:p>
          <a:p>
            <a:pPr fontAlgn="auto">
              <a:lnSpc>
                <a:spcPct val="150000"/>
              </a:lnSpc>
              <a:spcAft>
                <a:spcPts val="0"/>
              </a:spcAft>
              <a:buFont typeface="Wingdings" panose="05000000000000000000" pitchFamily="2" charset="2"/>
              <a:buChar char="ü"/>
              <a:defRPr/>
            </a:pPr>
            <a:r>
              <a:rPr lang="fr-FR" altLang="zh-CN" dirty="0">
                <a:ea typeface="微软雅黑" panose="020B0503020204020204" pitchFamily="34" charset="-122"/>
              </a:rPr>
              <a:t>De loin, on voit une petite fillette assise sur le bord du trottoir, en train de lire un livre sous la lumière livide des lampadaires.</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658813"/>
            <a:ext cx="10972800" cy="1143000"/>
          </a:xfrm>
        </p:spPr>
        <p:style>
          <a:lnRef idx="2">
            <a:schemeClr val="dk1"/>
          </a:lnRef>
          <a:fillRef idx="1">
            <a:schemeClr val="lt1"/>
          </a:fillRef>
          <a:effectRef idx="0">
            <a:schemeClr val="dk1"/>
          </a:effectRef>
          <a:fontRef idx="minor">
            <a:schemeClr val="dk1"/>
          </a:fontRef>
        </p:style>
        <p:txBody>
          <a:bodyPr rtlCol="0">
            <a:normAutofit/>
          </a:bodyPr>
          <a:lstStyle/>
          <a:p>
            <a:pPr eaLnBrk="1" fontAlgn="auto" hangingPunct="1">
              <a:spcAft>
                <a:spcPts val="0"/>
              </a:spcAft>
              <a:defRPr/>
            </a:pPr>
            <a:r>
              <a:rPr lang="en-US" altLang="zh-CN" sz="3200" dirty="0"/>
              <a:t>Mots et expressions</a:t>
            </a:r>
            <a:endParaRPr lang="zh-CN" altLang="en-US" sz="3200" dirty="0"/>
          </a:p>
        </p:txBody>
      </p:sp>
      <p:sp>
        <p:nvSpPr>
          <p:cNvPr id="4" name="内容占位符 2"/>
          <p:cNvSpPr txBox="1"/>
          <p:nvPr/>
        </p:nvSpPr>
        <p:spPr>
          <a:xfrm>
            <a:off x="609600" y="2393950"/>
            <a:ext cx="10972800" cy="3805238"/>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fontAlgn="auto">
              <a:lnSpc>
                <a:spcPct val="150000"/>
              </a:lnSpc>
              <a:spcAft>
                <a:spcPts val="0"/>
              </a:spcAft>
              <a:defRPr/>
            </a:pPr>
            <a:r>
              <a:rPr lang="fr-FR" altLang="zh-CN" b="1" dirty="0">
                <a:ea typeface="微软雅黑" panose="020B0503020204020204" pitchFamily="34" charset="-122"/>
              </a:rPr>
              <a:t>résonner</a:t>
            </a:r>
          </a:p>
          <a:p>
            <a:pPr fontAlgn="auto">
              <a:lnSpc>
                <a:spcPct val="150000"/>
              </a:lnSpc>
              <a:spcAft>
                <a:spcPts val="0"/>
              </a:spcAft>
              <a:buFont typeface="Wingdings" panose="05000000000000000000" pitchFamily="2" charset="2"/>
              <a:buChar char="ü"/>
              <a:defRPr/>
            </a:pPr>
            <a:r>
              <a:rPr lang="fr-FR" altLang="zh-CN" dirty="0">
                <a:ea typeface="微软雅黑" panose="020B0503020204020204" pitchFamily="34" charset="-122"/>
              </a:rPr>
              <a:t>Deux heures après le concert, la voix angélique du garçon soprano résonne encore dans ma tête.</a:t>
            </a:r>
          </a:p>
          <a:p>
            <a:pPr fontAlgn="auto">
              <a:lnSpc>
                <a:spcPct val="150000"/>
              </a:lnSpc>
              <a:spcAft>
                <a:spcPts val="0"/>
              </a:spcAft>
              <a:buFont typeface="Wingdings" panose="05000000000000000000" pitchFamily="2" charset="2"/>
              <a:buChar char="ü"/>
              <a:defRPr/>
            </a:pPr>
            <a:r>
              <a:rPr lang="fr-FR" altLang="zh-CN" dirty="0">
                <a:ea typeface="微软雅黑" panose="020B0503020204020204" pitchFamily="34" charset="-122"/>
              </a:rPr>
              <a:t>Les pas des talons aiguilles de la directrice résonnent dans le couloir de l’entreprise dès 8 heures du matin.</a:t>
            </a:r>
          </a:p>
        </p:txBody>
      </p:sp>
    </p:spTree>
  </p:cSld>
  <p:clrMapOvr>
    <a:masterClrMapping/>
  </p:clrMapOvr>
  <p:transition spd="med">
    <p:pull/>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657225"/>
            <a:ext cx="10972800" cy="1143000"/>
          </a:xfrm>
        </p:spPr>
        <p:style>
          <a:lnRef idx="2">
            <a:schemeClr val="dk1"/>
          </a:lnRef>
          <a:fillRef idx="1">
            <a:schemeClr val="lt1"/>
          </a:fillRef>
          <a:effectRef idx="0">
            <a:schemeClr val="dk1"/>
          </a:effectRef>
          <a:fontRef idx="minor">
            <a:schemeClr val="dk1"/>
          </a:fontRef>
        </p:style>
        <p:txBody>
          <a:bodyPr rtlCol="0">
            <a:normAutofit/>
          </a:bodyPr>
          <a:lstStyle/>
          <a:p>
            <a:pPr eaLnBrk="1" fontAlgn="auto" hangingPunct="1">
              <a:spcAft>
                <a:spcPts val="0"/>
              </a:spcAft>
              <a:defRPr/>
            </a:pPr>
            <a:r>
              <a:rPr lang="en-US" altLang="zh-CN" sz="3200" dirty="0"/>
              <a:t>Mots et expressions</a:t>
            </a:r>
            <a:endParaRPr lang="zh-CN" altLang="en-US" sz="3200" dirty="0"/>
          </a:p>
        </p:txBody>
      </p:sp>
      <p:sp>
        <p:nvSpPr>
          <p:cNvPr id="4" name="内容占位符 2"/>
          <p:cNvSpPr txBox="1"/>
          <p:nvPr/>
        </p:nvSpPr>
        <p:spPr>
          <a:xfrm>
            <a:off x="609600" y="2290763"/>
            <a:ext cx="10972800" cy="3910012"/>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fontAlgn="auto">
              <a:lnSpc>
                <a:spcPct val="150000"/>
              </a:lnSpc>
              <a:spcAft>
                <a:spcPts val="0"/>
              </a:spcAft>
              <a:defRPr/>
            </a:pPr>
            <a:r>
              <a:rPr lang="fr-FR" altLang="zh-CN" b="1" dirty="0">
                <a:ea typeface="微软雅黑" panose="020B0503020204020204" pitchFamily="34" charset="-122"/>
              </a:rPr>
              <a:t>d</a:t>
            </a:r>
            <a:r>
              <a:rPr lang="fr-FR" altLang="zh-CN" b="1" dirty="0" smtClean="0">
                <a:ea typeface="微软雅黑" panose="020B0503020204020204" pitchFamily="34" charset="-122"/>
              </a:rPr>
              <a:t>écomposé, e = </a:t>
            </a:r>
            <a:r>
              <a:rPr lang="zh-CN" altLang="en-US" b="1" dirty="0" smtClean="0">
                <a:ea typeface="微软雅黑" panose="020B0503020204020204" pitchFamily="34" charset="-122"/>
              </a:rPr>
              <a:t>腐烂的</a:t>
            </a:r>
            <a:r>
              <a:rPr lang="zh-CN" altLang="fr-FR" b="1" dirty="0">
                <a:ea typeface="微软雅黑" panose="020B0503020204020204" pitchFamily="34" charset="-122"/>
              </a:rPr>
              <a:t>（</a:t>
            </a:r>
            <a:r>
              <a:rPr lang="zh-CN" altLang="en-US" b="1" dirty="0">
                <a:ea typeface="微软雅黑" panose="020B0503020204020204" pitchFamily="34" charset="-122"/>
              </a:rPr>
              <a:t>本义）</a:t>
            </a:r>
            <a:r>
              <a:rPr lang="zh-CN" altLang="en-US" b="1" dirty="0" smtClean="0">
                <a:ea typeface="微软雅黑" panose="020B0503020204020204" pitchFamily="34" charset="-122"/>
              </a:rPr>
              <a:t>；变</a:t>
            </a:r>
            <a:r>
              <a:rPr lang="zh-CN" altLang="en-US" b="1" dirty="0">
                <a:ea typeface="微软雅黑" panose="020B0503020204020204" pitchFamily="34" charset="-122"/>
              </a:rPr>
              <a:t>了样</a:t>
            </a:r>
            <a:r>
              <a:rPr lang="zh-CN" altLang="en-US" b="1" dirty="0" smtClean="0">
                <a:ea typeface="微软雅黑" panose="020B0503020204020204" pitchFamily="34" charset="-122"/>
              </a:rPr>
              <a:t>的（引申义</a:t>
            </a:r>
            <a:r>
              <a:rPr lang="zh-CN" altLang="en-US" b="1" dirty="0">
                <a:ea typeface="微软雅黑" panose="020B0503020204020204" pitchFamily="34" charset="-122"/>
              </a:rPr>
              <a:t>）</a:t>
            </a:r>
          </a:p>
          <a:p>
            <a:pPr fontAlgn="auto">
              <a:lnSpc>
                <a:spcPct val="150000"/>
              </a:lnSpc>
              <a:spcAft>
                <a:spcPts val="0"/>
              </a:spcAft>
              <a:buFont typeface="Wingdings" panose="05000000000000000000" pitchFamily="2" charset="2"/>
              <a:buChar char="ü"/>
              <a:defRPr/>
            </a:pPr>
            <a:r>
              <a:rPr lang="fr-FR" altLang="zh-CN" dirty="0">
                <a:ea typeface="微软雅黑" panose="020B0503020204020204" pitchFamily="34" charset="-122"/>
              </a:rPr>
              <a:t>Si on ne rétablit pas tout de suite l’électricité, non seulement les aliments mais aussi les cadavres congelés seront décomposés.</a:t>
            </a:r>
          </a:p>
          <a:p>
            <a:pPr fontAlgn="auto">
              <a:lnSpc>
                <a:spcPct val="150000"/>
              </a:lnSpc>
              <a:spcAft>
                <a:spcPts val="0"/>
              </a:spcAft>
              <a:buFont typeface="Wingdings" panose="05000000000000000000" pitchFamily="2" charset="2"/>
              <a:buChar char="ü"/>
              <a:defRPr/>
            </a:pPr>
            <a:r>
              <a:rPr lang="fr-FR" altLang="zh-CN" dirty="0">
                <a:ea typeface="微软雅黑" panose="020B0503020204020204" pitchFamily="34" charset="-122"/>
              </a:rPr>
              <a:t>Le médecin s’approche du patient et découvre un visage décomposé par la douleur.</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777875"/>
            <a:ext cx="10972800" cy="1143000"/>
          </a:xfrm>
        </p:spPr>
        <p:style>
          <a:lnRef idx="2">
            <a:schemeClr val="dk1"/>
          </a:lnRef>
          <a:fillRef idx="1">
            <a:schemeClr val="lt1"/>
          </a:fillRef>
          <a:effectRef idx="0">
            <a:schemeClr val="dk1"/>
          </a:effectRef>
          <a:fontRef idx="minor">
            <a:schemeClr val="dk1"/>
          </a:fontRef>
        </p:style>
        <p:txBody>
          <a:bodyPr rtlCol="0">
            <a:normAutofit/>
          </a:bodyPr>
          <a:lstStyle/>
          <a:p>
            <a:pPr eaLnBrk="1" fontAlgn="auto" hangingPunct="1">
              <a:spcAft>
                <a:spcPts val="0"/>
              </a:spcAft>
              <a:defRPr/>
            </a:pPr>
            <a:r>
              <a:rPr lang="en-US" altLang="zh-CN" sz="3200" dirty="0"/>
              <a:t>Mots et expressions</a:t>
            </a:r>
            <a:endParaRPr lang="zh-CN" altLang="en-US" sz="3200" dirty="0"/>
          </a:p>
        </p:txBody>
      </p:sp>
      <p:sp>
        <p:nvSpPr>
          <p:cNvPr id="4" name="内容占位符 2"/>
          <p:cNvSpPr txBox="1"/>
          <p:nvPr/>
        </p:nvSpPr>
        <p:spPr>
          <a:xfrm>
            <a:off x="609600" y="2225675"/>
            <a:ext cx="10972800" cy="4114800"/>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fontAlgn="auto">
              <a:lnSpc>
                <a:spcPct val="150000"/>
              </a:lnSpc>
              <a:spcBef>
                <a:spcPts val="0"/>
              </a:spcBef>
              <a:spcAft>
                <a:spcPts val="0"/>
              </a:spcAft>
              <a:defRPr/>
            </a:pPr>
            <a:r>
              <a:rPr lang="fr-FR" altLang="zh-CN" b="1" dirty="0">
                <a:ea typeface="微软雅黑" panose="020B0503020204020204" pitchFamily="34" charset="-122"/>
              </a:rPr>
              <a:t>ressentir (de la tendresse/de la joie…pour </a:t>
            </a:r>
            <a:r>
              <a:rPr lang="fr-FR" altLang="zh-CN" b="1" dirty="0" err="1" smtClean="0">
                <a:ea typeface="微软雅黑" panose="020B0503020204020204" pitchFamily="34" charset="-122"/>
              </a:rPr>
              <a:t>qn</a:t>
            </a:r>
            <a:r>
              <a:rPr lang="fr-FR" altLang="zh-CN" b="1" dirty="0" smtClean="0">
                <a:ea typeface="微软雅黑" panose="020B0503020204020204" pitchFamily="34" charset="-122"/>
              </a:rPr>
              <a:t>)</a:t>
            </a:r>
            <a:endParaRPr lang="fr-FR" altLang="zh-CN" b="1" dirty="0">
              <a:ea typeface="微软雅黑" panose="020B0503020204020204" pitchFamily="34" charset="-122"/>
            </a:endParaRP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Aujourd’hui, c’est une grande joie que nous ressentons car nous pouvons dire qu’une page difficile a enfin été tournée !</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Je ressens beaucoup de sympathie pour cette collaboratrice pleine d’esprit.</a:t>
            </a:r>
          </a:p>
        </p:txBody>
      </p:sp>
    </p:spTree>
  </p:cSld>
  <p:clrMapOvr>
    <a:masterClrMapping/>
  </p:clrMapOvr>
  <p:transition spd="med">
    <p:pull/>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777875"/>
            <a:ext cx="10972800" cy="1143000"/>
          </a:xfrm>
        </p:spPr>
        <p:style>
          <a:lnRef idx="2">
            <a:schemeClr val="dk1"/>
          </a:lnRef>
          <a:fillRef idx="1">
            <a:schemeClr val="lt1"/>
          </a:fillRef>
          <a:effectRef idx="0">
            <a:schemeClr val="dk1"/>
          </a:effectRef>
          <a:fontRef idx="minor">
            <a:schemeClr val="dk1"/>
          </a:fontRef>
        </p:style>
        <p:txBody>
          <a:bodyPr rtlCol="0">
            <a:normAutofit/>
          </a:bodyPr>
          <a:lstStyle/>
          <a:p>
            <a:pPr eaLnBrk="1" fontAlgn="auto" hangingPunct="1">
              <a:spcAft>
                <a:spcPts val="0"/>
              </a:spcAft>
              <a:defRPr/>
            </a:pPr>
            <a:r>
              <a:rPr lang="en-US" altLang="zh-CN" sz="3200" dirty="0"/>
              <a:t>Mots et expressions</a:t>
            </a:r>
            <a:endParaRPr lang="zh-CN" altLang="en-US" sz="3200" dirty="0"/>
          </a:p>
        </p:txBody>
      </p:sp>
      <p:sp>
        <p:nvSpPr>
          <p:cNvPr id="4" name="内容占位符 2"/>
          <p:cNvSpPr txBox="1"/>
          <p:nvPr/>
        </p:nvSpPr>
        <p:spPr>
          <a:xfrm>
            <a:off x="609600" y="2225675"/>
            <a:ext cx="10972800" cy="4114800"/>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fontAlgn="auto">
              <a:lnSpc>
                <a:spcPct val="150000"/>
              </a:lnSpc>
              <a:spcBef>
                <a:spcPts val="0"/>
              </a:spcBef>
              <a:spcAft>
                <a:spcPts val="0"/>
              </a:spcAft>
              <a:defRPr/>
            </a:pPr>
            <a:r>
              <a:rPr lang="fr-FR" altLang="zh-CN" b="1" dirty="0">
                <a:ea typeface="微软雅黑" panose="020B0503020204020204" pitchFamily="34" charset="-122"/>
              </a:rPr>
              <a:t>une bouffée de</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Le stress monte. Une bouffée de chaleur envahit tout mon corps.</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Après six mois de fermeture à cause de l’épidémie, les cinémas peuvent enfin ouvrir leurs portes. C’est une vraie bouffée d’oxygène pour les professionnels.</a:t>
            </a:r>
          </a:p>
        </p:txBody>
      </p:sp>
    </p:spTree>
  </p:cSld>
  <p:clrMapOvr>
    <a:masterClrMapping/>
  </p:clrMapOvr>
  <p:transition spd="med">
    <p:pull/>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777875"/>
            <a:ext cx="10972800" cy="1143000"/>
          </a:xfrm>
        </p:spPr>
        <p:style>
          <a:lnRef idx="2">
            <a:schemeClr val="dk1"/>
          </a:lnRef>
          <a:fillRef idx="1">
            <a:schemeClr val="lt1"/>
          </a:fillRef>
          <a:effectRef idx="0">
            <a:schemeClr val="dk1"/>
          </a:effectRef>
          <a:fontRef idx="minor">
            <a:schemeClr val="dk1"/>
          </a:fontRef>
        </p:style>
        <p:txBody>
          <a:bodyPr rtlCol="0">
            <a:normAutofit/>
          </a:bodyPr>
          <a:lstStyle/>
          <a:p>
            <a:pPr eaLnBrk="1" fontAlgn="auto" hangingPunct="1">
              <a:spcAft>
                <a:spcPts val="0"/>
              </a:spcAft>
              <a:defRPr/>
            </a:pPr>
            <a:r>
              <a:rPr lang="en-US" altLang="zh-CN" sz="3200" dirty="0"/>
              <a:t>Mots et expressions</a:t>
            </a:r>
            <a:endParaRPr lang="zh-CN" altLang="en-US" sz="3200" dirty="0"/>
          </a:p>
        </p:txBody>
      </p:sp>
      <p:sp>
        <p:nvSpPr>
          <p:cNvPr id="4" name="内容占位符 2"/>
          <p:cNvSpPr txBox="1"/>
          <p:nvPr/>
        </p:nvSpPr>
        <p:spPr>
          <a:xfrm>
            <a:off x="609600" y="2225675"/>
            <a:ext cx="10972800" cy="4114800"/>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fontAlgn="auto">
              <a:lnSpc>
                <a:spcPct val="150000"/>
              </a:lnSpc>
              <a:spcBef>
                <a:spcPts val="0"/>
              </a:spcBef>
              <a:spcAft>
                <a:spcPts val="0"/>
              </a:spcAft>
              <a:defRPr/>
            </a:pPr>
            <a:r>
              <a:rPr lang="fr-FR" altLang="zh-CN" b="1" dirty="0">
                <a:ea typeface="微软雅黑" panose="020B0503020204020204" pitchFamily="34" charset="-122"/>
              </a:rPr>
              <a:t>un ton (furieux…)</a:t>
            </a:r>
          </a:p>
          <a:p>
            <a:pPr fontAlgn="auto">
              <a:lnSpc>
                <a:spcPct val="150000"/>
              </a:lnSpc>
              <a:spcBef>
                <a:spcPts val="0"/>
              </a:spcBef>
              <a:spcAft>
                <a:spcPts val="0"/>
              </a:spcAft>
              <a:buFont typeface="Wingdings" panose="05000000000000000000" pitchFamily="2" charset="2"/>
              <a:buChar char="ü"/>
              <a:defRPr/>
            </a:pPr>
            <a:r>
              <a:rPr lang="en-US" altLang="zh-CN" dirty="0">
                <a:ea typeface="微软雅黑" panose="020B0503020204020204" pitchFamily="34" charset="-122"/>
              </a:rPr>
              <a:t>À</a:t>
            </a:r>
            <a:r>
              <a:rPr lang="fr-FR" altLang="zh-CN" dirty="0">
                <a:ea typeface="微软雅黑" panose="020B0503020204020204" pitchFamily="34" charset="-122"/>
              </a:rPr>
              <a:t> la lettre d’Ali, Mohamed a répondu sur un ton froid et cassant.</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Devant les caprices de votre enfant, vous devez dire non d’un ton ferme sans cri ni colère.</a:t>
            </a:r>
          </a:p>
        </p:txBody>
      </p:sp>
    </p:spTree>
  </p:cSld>
  <p:clrMapOvr>
    <a:masterClrMapping/>
  </p:clrMapOvr>
  <p:transition spd="med">
    <p:pull/>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777875"/>
            <a:ext cx="10972800" cy="1143000"/>
          </a:xfrm>
        </p:spPr>
        <p:style>
          <a:lnRef idx="2">
            <a:schemeClr val="dk1"/>
          </a:lnRef>
          <a:fillRef idx="1">
            <a:schemeClr val="lt1"/>
          </a:fillRef>
          <a:effectRef idx="0">
            <a:schemeClr val="dk1"/>
          </a:effectRef>
          <a:fontRef idx="minor">
            <a:schemeClr val="dk1"/>
          </a:fontRef>
        </p:style>
        <p:txBody>
          <a:bodyPr rtlCol="0">
            <a:normAutofit/>
          </a:bodyPr>
          <a:lstStyle/>
          <a:p>
            <a:pPr eaLnBrk="1" fontAlgn="auto" hangingPunct="1">
              <a:spcAft>
                <a:spcPts val="0"/>
              </a:spcAft>
              <a:defRPr/>
            </a:pPr>
            <a:r>
              <a:rPr lang="en-US" altLang="zh-CN" sz="3200" dirty="0"/>
              <a:t>Mots et expressions</a:t>
            </a:r>
            <a:endParaRPr lang="zh-CN" altLang="en-US" sz="3200" dirty="0"/>
          </a:p>
        </p:txBody>
      </p:sp>
      <p:sp>
        <p:nvSpPr>
          <p:cNvPr id="4" name="内容占位符 2"/>
          <p:cNvSpPr txBox="1"/>
          <p:nvPr/>
        </p:nvSpPr>
        <p:spPr>
          <a:xfrm>
            <a:off x="609600" y="2225675"/>
            <a:ext cx="10972800" cy="4114800"/>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fontAlgn="auto">
              <a:lnSpc>
                <a:spcPct val="150000"/>
              </a:lnSpc>
              <a:spcBef>
                <a:spcPts val="0"/>
              </a:spcBef>
              <a:spcAft>
                <a:spcPts val="0"/>
              </a:spcAft>
              <a:defRPr/>
            </a:pPr>
            <a:r>
              <a:rPr lang="fr-FR" altLang="zh-CN" b="1" dirty="0">
                <a:ea typeface="微软雅黑" panose="020B0503020204020204" pitchFamily="34" charset="-122"/>
              </a:rPr>
              <a:t>indisposer </a:t>
            </a:r>
            <a:r>
              <a:rPr lang="fr-FR" altLang="zh-CN" b="1" dirty="0" err="1" smtClean="0">
                <a:ea typeface="微软雅黑" panose="020B0503020204020204" pitchFamily="34" charset="-122"/>
              </a:rPr>
              <a:t>qn</a:t>
            </a:r>
            <a:endParaRPr lang="fr-FR" altLang="zh-CN" b="1" dirty="0">
              <a:ea typeface="微软雅黑" panose="020B0503020204020204" pitchFamily="34" charset="-122"/>
            </a:endParaRP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L’humidité du sud indispose les Dubois qui ont toujours vécu dans le nord. </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Le comportement irrespectueux de l’hôtesse de l’air m’a profondément indisposé.</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Ma femme est un peu indisposée. Eugénie est auprès d’elle, répondit le vieux vigneron dont la figure ne trahit aucune émotion. ( </a:t>
            </a:r>
            <a:r>
              <a:rPr lang="fr-FR" altLang="zh-CN" i="1" dirty="0" err="1">
                <a:ea typeface="微软雅黑" panose="020B0503020204020204" pitchFamily="34" charset="-122"/>
              </a:rPr>
              <a:t>Eug</a:t>
            </a:r>
            <a:r>
              <a:rPr lang="en-US" altLang="zh-CN" i="1" dirty="0">
                <a:ea typeface="微软雅黑" panose="020B0503020204020204" pitchFamily="34" charset="-122"/>
              </a:rPr>
              <a:t>énie </a:t>
            </a:r>
            <a:r>
              <a:rPr lang="en-US" altLang="zh-CN" i="1" dirty="0" err="1">
                <a:ea typeface="微软雅黑" panose="020B0503020204020204" pitchFamily="34" charset="-122"/>
              </a:rPr>
              <a:t>Grandet</a:t>
            </a:r>
            <a:r>
              <a:rPr lang="en-US" altLang="zh-CN" i="1" dirty="0">
                <a:ea typeface="微软雅黑" panose="020B0503020204020204" pitchFamily="34" charset="-122"/>
              </a:rPr>
              <a:t> </a:t>
            </a:r>
            <a:r>
              <a:rPr lang="en-US" altLang="zh-CN" dirty="0">
                <a:ea typeface="微软雅黑" panose="020B0503020204020204" pitchFamily="34" charset="-122"/>
              </a:rPr>
              <a:t>)</a:t>
            </a:r>
            <a:endParaRPr lang="fr-FR" altLang="zh-CN" dirty="0">
              <a:ea typeface="微软雅黑" panose="020B0503020204020204" pitchFamily="34" charset="-122"/>
            </a:endParaRPr>
          </a:p>
        </p:txBody>
      </p:sp>
    </p:spTree>
  </p:cSld>
  <p:clrMapOvr>
    <a:masterClrMapping/>
  </p:clrMapOvr>
  <p:transition spd="med">
    <p:pull/>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777875"/>
            <a:ext cx="10972800" cy="1143000"/>
          </a:xfrm>
        </p:spPr>
        <p:style>
          <a:lnRef idx="2">
            <a:schemeClr val="dk1"/>
          </a:lnRef>
          <a:fillRef idx="1">
            <a:schemeClr val="lt1"/>
          </a:fillRef>
          <a:effectRef idx="0">
            <a:schemeClr val="dk1"/>
          </a:effectRef>
          <a:fontRef idx="minor">
            <a:schemeClr val="dk1"/>
          </a:fontRef>
        </p:style>
        <p:txBody>
          <a:bodyPr rtlCol="0">
            <a:normAutofit/>
          </a:bodyPr>
          <a:lstStyle/>
          <a:p>
            <a:pPr eaLnBrk="1" fontAlgn="auto" hangingPunct="1">
              <a:spcAft>
                <a:spcPts val="0"/>
              </a:spcAft>
              <a:defRPr/>
            </a:pPr>
            <a:r>
              <a:rPr lang="en-US" altLang="zh-CN" sz="3200" dirty="0"/>
              <a:t>Mots et expressions</a:t>
            </a:r>
            <a:endParaRPr lang="zh-CN" altLang="en-US" sz="3200" dirty="0"/>
          </a:p>
        </p:txBody>
      </p:sp>
      <p:sp>
        <p:nvSpPr>
          <p:cNvPr id="4" name="内容占位符 2"/>
          <p:cNvSpPr txBox="1"/>
          <p:nvPr/>
        </p:nvSpPr>
        <p:spPr>
          <a:xfrm>
            <a:off x="609600" y="2225675"/>
            <a:ext cx="10972800" cy="4114800"/>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fontAlgn="auto">
              <a:lnSpc>
                <a:spcPct val="150000"/>
              </a:lnSpc>
              <a:spcBef>
                <a:spcPts val="0"/>
              </a:spcBef>
              <a:spcAft>
                <a:spcPts val="0"/>
              </a:spcAft>
              <a:defRPr/>
            </a:pPr>
            <a:r>
              <a:rPr lang="fr-FR" altLang="zh-CN" b="1" dirty="0">
                <a:ea typeface="微软雅黑" panose="020B0503020204020204" pitchFamily="34" charset="-122"/>
              </a:rPr>
              <a:t>à la perfection</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Le chef Michel maîtrise les macarons à la perfection.</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Monsieur Pelletier parle chinois à la perfection, mieux que beaucoup de Chinois.</a:t>
            </a:r>
          </a:p>
        </p:txBody>
      </p:sp>
    </p:spTree>
  </p:cSld>
  <p:clrMapOvr>
    <a:masterClrMapping/>
  </p:clrMapOvr>
  <p:transition spd="med">
    <p:pull/>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777875"/>
            <a:ext cx="10972800" cy="1143000"/>
          </a:xfrm>
        </p:spPr>
        <p:style>
          <a:lnRef idx="2">
            <a:schemeClr val="dk1"/>
          </a:lnRef>
          <a:fillRef idx="1">
            <a:schemeClr val="lt1"/>
          </a:fillRef>
          <a:effectRef idx="0">
            <a:schemeClr val="dk1"/>
          </a:effectRef>
          <a:fontRef idx="minor">
            <a:schemeClr val="dk1"/>
          </a:fontRef>
        </p:style>
        <p:txBody>
          <a:bodyPr rtlCol="0">
            <a:normAutofit/>
          </a:bodyPr>
          <a:lstStyle/>
          <a:p>
            <a:pPr eaLnBrk="1" fontAlgn="auto" hangingPunct="1">
              <a:spcAft>
                <a:spcPts val="0"/>
              </a:spcAft>
              <a:defRPr/>
            </a:pPr>
            <a:r>
              <a:rPr lang="en-US" altLang="zh-CN" sz="3200" dirty="0"/>
              <a:t>Mots et expressions</a:t>
            </a:r>
            <a:endParaRPr lang="zh-CN" altLang="en-US" sz="3200" dirty="0"/>
          </a:p>
        </p:txBody>
      </p:sp>
      <p:sp>
        <p:nvSpPr>
          <p:cNvPr id="4" name="内容占位符 2"/>
          <p:cNvSpPr txBox="1"/>
          <p:nvPr/>
        </p:nvSpPr>
        <p:spPr>
          <a:xfrm>
            <a:off x="609600" y="2225675"/>
            <a:ext cx="10972800" cy="4114800"/>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fontAlgn="auto">
              <a:lnSpc>
                <a:spcPct val="150000"/>
              </a:lnSpc>
              <a:spcBef>
                <a:spcPts val="0"/>
              </a:spcBef>
              <a:spcAft>
                <a:spcPts val="0"/>
              </a:spcAft>
              <a:defRPr/>
            </a:pPr>
            <a:r>
              <a:rPr lang="fr-FR" altLang="zh-CN" b="1" dirty="0">
                <a:ea typeface="微软雅黑" panose="020B0503020204020204" pitchFamily="34" charset="-122"/>
              </a:rPr>
              <a:t>exécrable</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Depuis une semaine, il fait un temps exécrable. Ça gâche nos vacances.</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Il est hors de question de signer un contrat avec la marque XX qui a une réputation exécrable.</a:t>
            </a:r>
          </a:p>
        </p:txBody>
      </p:sp>
    </p:spTree>
  </p:cSld>
  <p:clrMapOvr>
    <a:masterClrMapping/>
  </p:clrMapOvr>
  <p:transition spd="med">
    <p:pull/>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8" name="组合 6"/>
          <p:cNvGrpSpPr>
            <a:grpSpLocks/>
          </p:cNvGrpSpPr>
          <p:nvPr/>
        </p:nvGrpSpPr>
        <p:grpSpPr bwMode="auto">
          <a:xfrm>
            <a:off x="742950" y="1652588"/>
            <a:ext cx="10706100" cy="3552825"/>
            <a:chOff x="742950" y="1652587"/>
            <a:chExt cx="10706100" cy="3552825"/>
          </a:xfrm>
        </p:grpSpPr>
        <p:pic>
          <p:nvPicPr>
            <p:cNvPr id="24579"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2950" y="1652587"/>
              <a:ext cx="10706100" cy="355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0" name="图片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07930" y="5014912"/>
              <a:ext cx="1341120"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pull/>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777875"/>
            <a:ext cx="10972800" cy="1143000"/>
          </a:xfrm>
        </p:spPr>
        <p:style>
          <a:lnRef idx="2">
            <a:schemeClr val="dk1"/>
          </a:lnRef>
          <a:fillRef idx="1">
            <a:schemeClr val="lt1"/>
          </a:fillRef>
          <a:effectRef idx="0">
            <a:schemeClr val="dk1"/>
          </a:effectRef>
          <a:fontRef idx="minor">
            <a:schemeClr val="dk1"/>
          </a:fontRef>
        </p:style>
        <p:txBody>
          <a:bodyPr rtlCol="0">
            <a:normAutofit/>
          </a:bodyPr>
          <a:lstStyle/>
          <a:p>
            <a:pPr eaLnBrk="1" fontAlgn="auto" hangingPunct="1">
              <a:spcAft>
                <a:spcPts val="0"/>
              </a:spcAft>
              <a:defRPr/>
            </a:pPr>
            <a:r>
              <a:rPr lang="en-US" altLang="zh-CN" sz="3200" dirty="0"/>
              <a:t>Mots et expressions</a:t>
            </a:r>
            <a:endParaRPr lang="zh-CN" altLang="en-US" sz="3200" dirty="0"/>
          </a:p>
        </p:txBody>
      </p:sp>
      <p:sp>
        <p:nvSpPr>
          <p:cNvPr id="4" name="内容占位符 2"/>
          <p:cNvSpPr txBox="1"/>
          <p:nvPr/>
        </p:nvSpPr>
        <p:spPr>
          <a:xfrm>
            <a:off x="609600" y="2225675"/>
            <a:ext cx="10972800" cy="4114800"/>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fontAlgn="auto">
              <a:lnSpc>
                <a:spcPct val="150000"/>
              </a:lnSpc>
              <a:spcBef>
                <a:spcPts val="0"/>
              </a:spcBef>
              <a:spcAft>
                <a:spcPts val="0"/>
              </a:spcAft>
              <a:defRPr/>
            </a:pPr>
            <a:r>
              <a:rPr lang="fr-FR" altLang="zh-CN" b="1" dirty="0">
                <a:ea typeface="微软雅黑" panose="020B0503020204020204" pitchFamily="34" charset="-122"/>
              </a:rPr>
              <a:t>avoir les moyens de </a:t>
            </a:r>
            <a:r>
              <a:rPr lang="en-US" altLang="zh-CN" b="1" dirty="0" smtClean="0">
                <a:ea typeface="微软雅黑" panose="020B0503020204020204" pitchFamily="34" charset="-122"/>
              </a:rPr>
              <a:t>+ </a:t>
            </a:r>
            <a:r>
              <a:rPr lang="fr-FR" altLang="zh-CN" b="1" dirty="0" smtClean="0">
                <a:ea typeface="微软雅黑" panose="020B0503020204020204" pitchFamily="34" charset="-122"/>
              </a:rPr>
              <a:t>inf</a:t>
            </a:r>
            <a:r>
              <a:rPr lang="fr-FR" altLang="zh-CN" b="1" dirty="0">
                <a:ea typeface="微软雅黑" panose="020B0503020204020204" pitchFamily="34" charset="-122"/>
              </a:rPr>
              <a:t>.</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Est-ce que vous avez des moyens de nous envoyer un échantillon de votre produit cette semaine ?</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Ça fait trois heures que nous essayons de nous inscrire sur ce site. Mais il n’y a pas moyen d’arriver jusqu’au bout. Il y a toujours un problème quelque part.</a:t>
            </a:r>
          </a:p>
        </p:txBody>
      </p:sp>
    </p:spTree>
  </p:cSld>
  <p:clrMapOvr>
    <a:masterClrMapping/>
  </p:clrMapOvr>
  <p:transition spd="med">
    <p:pull/>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777875"/>
            <a:ext cx="10972800" cy="1143000"/>
          </a:xfrm>
        </p:spPr>
        <p:style>
          <a:lnRef idx="2">
            <a:schemeClr val="dk1"/>
          </a:lnRef>
          <a:fillRef idx="1">
            <a:schemeClr val="lt1"/>
          </a:fillRef>
          <a:effectRef idx="0">
            <a:schemeClr val="dk1"/>
          </a:effectRef>
          <a:fontRef idx="minor">
            <a:schemeClr val="dk1"/>
          </a:fontRef>
        </p:style>
        <p:txBody>
          <a:bodyPr rtlCol="0">
            <a:normAutofit/>
          </a:bodyPr>
          <a:lstStyle/>
          <a:p>
            <a:pPr eaLnBrk="1" fontAlgn="auto" hangingPunct="1">
              <a:spcAft>
                <a:spcPts val="0"/>
              </a:spcAft>
              <a:defRPr/>
            </a:pPr>
            <a:r>
              <a:rPr lang="en-US" altLang="zh-CN" sz="3200" dirty="0"/>
              <a:t>Mots et expressions</a:t>
            </a:r>
            <a:endParaRPr lang="zh-CN" altLang="en-US" sz="3200" dirty="0"/>
          </a:p>
        </p:txBody>
      </p:sp>
      <p:sp>
        <p:nvSpPr>
          <p:cNvPr id="4" name="内容占位符 2"/>
          <p:cNvSpPr txBox="1"/>
          <p:nvPr/>
        </p:nvSpPr>
        <p:spPr>
          <a:xfrm>
            <a:off x="609600" y="2225675"/>
            <a:ext cx="10972800" cy="4114800"/>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fontAlgn="auto">
              <a:lnSpc>
                <a:spcPct val="150000"/>
              </a:lnSpc>
              <a:spcBef>
                <a:spcPts val="0"/>
              </a:spcBef>
              <a:spcAft>
                <a:spcPts val="0"/>
              </a:spcAft>
              <a:defRPr/>
            </a:pPr>
            <a:r>
              <a:rPr lang="fr-FR" altLang="zh-CN" b="1" dirty="0">
                <a:ea typeface="微软雅黑" panose="020B0503020204020204" pitchFamily="34" charset="-122"/>
              </a:rPr>
              <a:t>se forcer à </a:t>
            </a:r>
            <a:r>
              <a:rPr lang="fr-FR" altLang="zh-CN" b="1" dirty="0" smtClean="0">
                <a:ea typeface="微软雅黑" panose="020B0503020204020204" pitchFamily="34" charset="-122"/>
              </a:rPr>
              <a:t>+ inf</a:t>
            </a:r>
            <a:r>
              <a:rPr lang="fr-FR" altLang="zh-CN" b="1" dirty="0">
                <a:ea typeface="微软雅黑" panose="020B0503020204020204" pitchFamily="34" charset="-122"/>
              </a:rPr>
              <a:t>.</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Pour travailler mes muscles, je me force à faire la planche trois minutes par jour.</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D’un caractère introverti, Thomas se force à avoir des conversations avec les autres parce qu’il sait que c’est nécessaire.</a:t>
            </a:r>
          </a:p>
        </p:txBody>
      </p:sp>
    </p:spTree>
  </p:cSld>
  <p:clrMapOvr>
    <a:masterClrMapping/>
  </p:clrMapOvr>
  <p:transition spd="med">
    <p:pull/>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777875"/>
            <a:ext cx="10972800" cy="1143000"/>
          </a:xfrm>
        </p:spPr>
        <p:style>
          <a:lnRef idx="2">
            <a:schemeClr val="dk1"/>
          </a:lnRef>
          <a:fillRef idx="1">
            <a:schemeClr val="lt1"/>
          </a:fillRef>
          <a:effectRef idx="0">
            <a:schemeClr val="dk1"/>
          </a:effectRef>
          <a:fontRef idx="minor">
            <a:schemeClr val="dk1"/>
          </a:fontRef>
        </p:style>
        <p:txBody>
          <a:bodyPr rtlCol="0">
            <a:normAutofit/>
          </a:bodyPr>
          <a:lstStyle/>
          <a:p>
            <a:pPr eaLnBrk="1" fontAlgn="auto" hangingPunct="1">
              <a:spcAft>
                <a:spcPts val="0"/>
              </a:spcAft>
              <a:defRPr/>
            </a:pPr>
            <a:r>
              <a:rPr lang="en-US" altLang="zh-CN" sz="3200" dirty="0"/>
              <a:t>Mots et expressions</a:t>
            </a:r>
            <a:endParaRPr lang="zh-CN" altLang="en-US" sz="3200" dirty="0"/>
          </a:p>
        </p:txBody>
      </p:sp>
      <p:sp>
        <p:nvSpPr>
          <p:cNvPr id="4" name="内容占位符 2"/>
          <p:cNvSpPr txBox="1"/>
          <p:nvPr/>
        </p:nvSpPr>
        <p:spPr>
          <a:xfrm>
            <a:off x="609600" y="2225675"/>
            <a:ext cx="10972800" cy="4114800"/>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fontAlgn="auto">
              <a:lnSpc>
                <a:spcPct val="150000"/>
              </a:lnSpc>
              <a:spcBef>
                <a:spcPts val="0"/>
              </a:spcBef>
              <a:spcAft>
                <a:spcPts val="0"/>
              </a:spcAft>
              <a:defRPr/>
            </a:pPr>
            <a:r>
              <a:rPr lang="fr-FR" altLang="zh-CN" b="1" dirty="0">
                <a:ea typeface="微软雅黑" panose="020B0503020204020204" pitchFamily="34" charset="-122"/>
              </a:rPr>
              <a:t>extravagant ,e</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Paul, tu vas où avec cette tenue extravagante ?</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L’extravagance est souvent considérée comme normale chez les artistes.</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Quel débordement, le jeudi d’après, à l’hôtel, dans leur chambre, avec Léon ! Elle rit, pleura, chanta, dansa, fit monter des sorbets, voulut fumer des cigarettes, lui parut extravagante, mais adorable, superbe.(</a:t>
            </a:r>
            <a:r>
              <a:rPr lang="en-US" altLang="zh-CN" i="1" dirty="0">
                <a:ea typeface="微软雅黑" panose="020B0503020204020204" pitchFamily="34" charset="-122"/>
              </a:rPr>
              <a:t>Madame Bovary</a:t>
            </a:r>
            <a:r>
              <a:rPr lang="fr-FR" altLang="zh-CN" dirty="0">
                <a:ea typeface="微软雅黑" panose="020B0503020204020204" pitchFamily="34" charset="-122"/>
              </a:rPr>
              <a:t>)</a:t>
            </a:r>
          </a:p>
        </p:txBody>
      </p:sp>
    </p:spTree>
  </p:cSld>
  <p:clrMapOvr>
    <a:masterClrMapping/>
  </p:clrMapOvr>
  <p:transition spd="med">
    <p:pull/>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777875"/>
            <a:ext cx="10972800" cy="1143000"/>
          </a:xfrm>
        </p:spPr>
        <p:style>
          <a:lnRef idx="2">
            <a:schemeClr val="dk1"/>
          </a:lnRef>
          <a:fillRef idx="1">
            <a:schemeClr val="lt1"/>
          </a:fillRef>
          <a:effectRef idx="0">
            <a:schemeClr val="dk1"/>
          </a:effectRef>
          <a:fontRef idx="minor">
            <a:schemeClr val="dk1"/>
          </a:fontRef>
        </p:style>
        <p:txBody>
          <a:bodyPr rtlCol="0">
            <a:normAutofit/>
          </a:bodyPr>
          <a:lstStyle/>
          <a:p>
            <a:pPr eaLnBrk="1" fontAlgn="auto" hangingPunct="1">
              <a:spcAft>
                <a:spcPts val="0"/>
              </a:spcAft>
              <a:defRPr/>
            </a:pPr>
            <a:r>
              <a:rPr lang="en-US" altLang="zh-CN" sz="3200" dirty="0"/>
              <a:t>Mots et expressions</a:t>
            </a:r>
            <a:endParaRPr lang="zh-CN" altLang="en-US" sz="3200" dirty="0"/>
          </a:p>
        </p:txBody>
      </p:sp>
      <p:sp>
        <p:nvSpPr>
          <p:cNvPr id="4" name="内容占位符 2"/>
          <p:cNvSpPr txBox="1"/>
          <p:nvPr/>
        </p:nvSpPr>
        <p:spPr>
          <a:xfrm>
            <a:off x="609600" y="2225675"/>
            <a:ext cx="10972800" cy="4114800"/>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fontAlgn="auto">
              <a:lnSpc>
                <a:spcPct val="150000"/>
              </a:lnSpc>
              <a:spcBef>
                <a:spcPts val="0"/>
              </a:spcBef>
              <a:spcAft>
                <a:spcPts val="0"/>
              </a:spcAft>
              <a:defRPr/>
            </a:pPr>
            <a:r>
              <a:rPr lang="fr-FR" altLang="zh-CN" b="1" dirty="0">
                <a:ea typeface="微软雅黑" panose="020B0503020204020204" pitchFamily="34" charset="-122"/>
              </a:rPr>
              <a:t>faire semblant</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Nathan, arrête de faire semblant. Je sais que tu joues sur le téléphone.</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Si le vendeur n’accepte pas ton prix, tu peux faire semblant de partir.</a:t>
            </a:r>
          </a:p>
        </p:txBody>
      </p:sp>
    </p:spTree>
  </p:cSld>
  <p:clrMapOvr>
    <a:masterClrMapping/>
  </p:clrMapOvr>
  <p:transition spd="med">
    <p:pull/>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777875"/>
            <a:ext cx="10972800" cy="1143000"/>
          </a:xfrm>
        </p:spPr>
        <p:style>
          <a:lnRef idx="2">
            <a:schemeClr val="dk1"/>
          </a:lnRef>
          <a:fillRef idx="1">
            <a:schemeClr val="lt1"/>
          </a:fillRef>
          <a:effectRef idx="0">
            <a:schemeClr val="dk1"/>
          </a:effectRef>
          <a:fontRef idx="minor">
            <a:schemeClr val="dk1"/>
          </a:fontRef>
        </p:style>
        <p:txBody>
          <a:bodyPr rtlCol="0">
            <a:normAutofit/>
          </a:bodyPr>
          <a:lstStyle/>
          <a:p>
            <a:pPr eaLnBrk="1" fontAlgn="auto" hangingPunct="1">
              <a:spcAft>
                <a:spcPts val="0"/>
              </a:spcAft>
              <a:defRPr/>
            </a:pPr>
            <a:r>
              <a:rPr lang="en-US" altLang="zh-CN" sz="3200" dirty="0"/>
              <a:t>Mots et expressions</a:t>
            </a:r>
            <a:endParaRPr lang="zh-CN" altLang="en-US" sz="3200" dirty="0"/>
          </a:p>
        </p:txBody>
      </p:sp>
      <p:sp>
        <p:nvSpPr>
          <p:cNvPr id="4" name="内容占位符 2"/>
          <p:cNvSpPr txBox="1"/>
          <p:nvPr/>
        </p:nvSpPr>
        <p:spPr>
          <a:xfrm>
            <a:off x="609600" y="2225675"/>
            <a:ext cx="10972800" cy="4114800"/>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fontAlgn="auto">
              <a:lnSpc>
                <a:spcPct val="150000"/>
              </a:lnSpc>
              <a:spcBef>
                <a:spcPts val="0"/>
              </a:spcBef>
              <a:spcAft>
                <a:spcPts val="0"/>
              </a:spcAft>
              <a:defRPr/>
            </a:pPr>
            <a:r>
              <a:rPr lang="fr-FR" altLang="zh-CN" b="1" dirty="0">
                <a:ea typeface="微软雅黑" panose="020B0503020204020204" pitchFamily="34" charset="-122"/>
              </a:rPr>
              <a:t>au sujet de </a:t>
            </a:r>
            <a:r>
              <a:rPr lang="fr-FR" altLang="zh-CN" b="1" dirty="0" err="1" smtClean="0">
                <a:ea typeface="微软雅黑" panose="020B0503020204020204" pitchFamily="34" charset="-122"/>
              </a:rPr>
              <a:t>qn</a:t>
            </a:r>
            <a:endParaRPr lang="fr-FR" altLang="zh-CN" b="1" dirty="0">
              <a:ea typeface="微软雅黑" panose="020B0503020204020204" pitchFamily="34" charset="-122"/>
            </a:endParaRP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Madame la directrice, j’aimerais avoir un entretien avec vous au sujet de mon fils.</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Cher collègue, je vous écris au sujet du poste d’enseignant dans votre université.</a:t>
            </a:r>
          </a:p>
        </p:txBody>
      </p:sp>
    </p:spTree>
  </p:cSld>
  <p:clrMapOvr>
    <a:masterClrMapping/>
  </p:clrMapOvr>
  <p:transition spd="med">
    <p:pull/>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1027113"/>
            <a:ext cx="10972800" cy="1143000"/>
          </a:xfrm>
        </p:spPr>
        <p:style>
          <a:lnRef idx="2">
            <a:schemeClr val="accent2"/>
          </a:lnRef>
          <a:fillRef idx="1">
            <a:schemeClr val="lt1"/>
          </a:fillRef>
          <a:effectRef idx="0">
            <a:schemeClr val="accent2"/>
          </a:effectRef>
          <a:fontRef idx="minor">
            <a:schemeClr val="dk1"/>
          </a:fontRef>
        </p:style>
        <p:txBody>
          <a:bodyPr rtlCol="0">
            <a:normAutofit/>
          </a:bodyPr>
          <a:lstStyle/>
          <a:p>
            <a:pPr eaLnBrk="1" fontAlgn="auto" hangingPunct="1">
              <a:spcAft>
                <a:spcPts val="0"/>
              </a:spcAft>
              <a:defRPr/>
            </a:pPr>
            <a:r>
              <a:rPr lang="en-US" altLang="zh-CN" sz="3200"/>
              <a:t>Points de </a:t>
            </a:r>
            <a:r>
              <a:rPr lang="en-US" altLang="zh-CN" sz="3200" dirty="0" err="1"/>
              <a:t>grammaire</a:t>
            </a:r>
            <a:endParaRPr lang="zh-CN" altLang="en-US" sz="3200" dirty="0"/>
          </a:p>
        </p:txBody>
      </p:sp>
      <p:sp>
        <p:nvSpPr>
          <p:cNvPr id="4" name="内容占位符 2"/>
          <p:cNvSpPr txBox="1"/>
          <p:nvPr/>
        </p:nvSpPr>
        <p:spPr>
          <a:xfrm>
            <a:off x="609600" y="2709863"/>
            <a:ext cx="10972800" cy="3121025"/>
          </a:xfrm>
          <a:prstGeom prst="rect">
            <a:avLst/>
          </a:prstGeom>
        </p:spPr>
        <p:style>
          <a:lnRef idx="2">
            <a:schemeClr val="accent2"/>
          </a:lnRef>
          <a:fillRef idx="1">
            <a:schemeClr val="lt1"/>
          </a:fillRef>
          <a:effectRef idx="0">
            <a:schemeClr val="accent2"/>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fontAlgn="auto">
              <a:lnSpc>
                <a:spcPct val="150000"/>
              </a:lnSpc>
              <a:spcBef>
                <a:spcPts val="0"/>
              </a:spcBef>
              <a:spcAft>
                <a:spcPts val="0"/>
              </a:spcAft>
              <a:defRPr/>
            </a:pPr>
            <a:r>
              <a:rPr lang="fr-FR" altLang="zh-CN" i="1" dirty="0">
                <a:latin typeface="Cambria" panose="02040503050406030204" pitchFamily="18" charset="0"/>
                <a:ea typeface="Cambria" panose="02040503050406030204" pitchFamily="18" charset="0"/>
              </a:rPr>
              <a:t>« Nous y voici », pensai-je avant de reprendre.</a:t>
            </a:r>
          </a:p>
          <a:p>
            <a:pPr fontAlgn="auto">
              <a:lnSpc>
                <a:spcPct val="150000"/>
              </a:lnSpc>
              <a:spcBef>
                <a:spcPts val="0"/>
              </a:spcBef>
              <a:spcAft>
                <a:spcPts val="0"/>
              </a:spcAft>
              <a:buFont typeface="Wingdings" panose="05000000000000000000" pitchFamily="2" charset="2"/>
              <a:buChar char="p"/>
              <a:defRPr/>
            </a:pPr>
            <a:r>
              <a:rPr lang="zh-CN" altLang="en-US" dirty="0">
                <a:solidFill>
                  <a:srgbClr val="FF0000"/>
                </a:solidFill>
                <a:latin typeface="Cambria" panose="02040503050406030204" pitchFamily="18" charset="0"/>
                <a:ea typeface="楷体" panose="02010609060101010101" pitchFamily="49" charset="-122"/>
              </a:rPr>
              <a:t>此处的</a:t>
            </a:r>
            <a:r>
              <a:rPr lang="fr-FR" altLang="zh-CN" dirty="0">
                <a:solidFill>
                  <a:srgbClr val="FF0000"/>
                </a:solidFill>
                <a:latin typeface="Cambria" panose="02040503050406030204" pitchFamily="18" charset="0"/>
                <a:ea typeface="Cambria" panose="02040503050406030204" pitchFamily="18" charset="0"/>
              </a:rPr>
              <a:t>y</a:t>
            </a:r>
            <a:r>
              <a:rPr lang="zh-CN" altLang="en-US" dirty="0">
                <a:solidFill>
                  <a:srgbClr val="FF0000"/>
                </a:solidFill>
                <a:latin typeface="Cambria" panose="02040503050406030204" pitchFamily="18" charset="0"/>
                <a:ea typeface="楷体" panose="02010609060101010101" pitchFamily="49" charset="-122"/>
              </a:rPr>
              <a:t>可以理解为</a:t>
            </a:r>
            <a:r>
              <a:rPr lang="fr-FR" altLang="zh-CN" dirty="0">
                <a:solidFill>
                  <a:srgbClr val="FF0000"/>
                </a:solidFill>
                <a:latin typeface="Cambria" panose="02040503050406030204" pitchFamily="18" charset="0"/>
                <a:ea typeface="Cambria" panose="02040503050406030204" pitchFamily="18" charset="0"/>
              </a:rPr>
              <a:t>le fait d’expliquer les problèmes par les différences culturelles</a:t>
            </a:r>
            <a:r>
              <a:rPr lang="zh-CN" altLang="fr-FR" dirty="0">
                <a:solidFill>
                  <a:srgbClr val="FF0000"/>
                </a:solidFill>
                <a:latin typeface="Cambria" panose="02040503050406030204" pitchFamily="18" charset="0"/>
                <a:ea typeface="楷体" panose="02010609060101010101" pitchFamily="49" charset="-122"/>
              </a:rPr>
              <a:t>，</a:t>
            </a:r>
            <a:r>
              <a:rPr lang="zh-CN" altLang="en-US" dirty="0">
                <a:solidFill>
                  <a:srgbClr val="FF0000"/>
                </a:solidFill>
                <a:latin typeface="Cambria" panose="02040503050406030204" pitchFamily="18" charset="0"/>
                <a:ea typeface="楷体" panose="02010609060101010101" pitchFamily="49" charset="-122"/>
              </a:rPr>
              <a:t>就好像类似中文会说“就知道你会扯到这上面”。于是</a:t>
            </a:r>
            <a:r>
              <a:rPr lang="fr-FR" altLang="zh-CN" dirty="0">
                <a:solidFill>
                  <a:srgbClr val="FF0000"/>
                </a:solidFill>
                <a:latin typeface="Cambria" panose="02040503050406030204" pitchFamily="18" charset="0"/>
                <a:ea typeface="Cambria" panose="02040503050406030204" pitchFamily="18" charset="0"/>
              </a:rPr>
              <a:t>Amélie</a:t>
            </a:r>
            <a:r>
              <a:rPr lang="zh-CN" altLang="en-US" dirty="0">
                <a:solidFill>
                  <a:srgbClr val="FF0000"/>
                </a:solidFill>
                <a:latin typeface="Cambria" panose="02040503050406030204" pitchFamily="18" charset="0"/>
                <a:ea typeface="楷体" panose="02010609060101010101" pitchFamily="49" charset="-122"/>
              </a:rPr>
              <a:t>顺势也使用文化</a:t>
            </a:r>
            <a:r>
              <a:rPr lang="zh-CN" altLang="en-US" dirty="0" smtClean="0">
                <a:solidFill>
                  <a:srgbClr val="FF0000"/>
                </a:solidFill>
                <a:latin typeface="Cambria" panose="02040503050406030204" pitchFamily="18" charset="0"/>
                <a:ea typeface="楷体" panose="02010609060101010101" pitchFamily="49" charset="-122"/>
              </a:rPr>
              <a:t>差异作为</a:t>
            </a:r>
            <a:r>
              <a:rPr lang="zh-CN" altLang="en-US" dirty="0">
                <a:solidFill>
                  <a:srgbClr val="FF0000"/>
                </a:solidFill>
                <a:latin typeface="Cambria" panose="02040503050406030204" pitchFamily="18" charset="0"/>
                <a:ea typeface="楷体" panose="02010609060101010101" pitchFamily="49" charset="-122"/>
              </a:rPr>
              <a:t>自己辩护的论据。</a:t>
            </a:r>
          </a:p>
        </p:txBody>
      </p:sp>
    </p:spTree>
  </p:cSld>
  <p:clrMapOvr>
    <a:masterClrMapping/>
  </p:clrMapOvr>
  <p:transition spd="med">
    <p:pull/>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2513013"/>
            <a:ext cx="10972800" cy="1831975"/>
          </a:xfrm>
        </p:spPr>
        <p:style>
          <a:lnRef idx="2">
            <a:schemeClr val="accent1"/>
          </a:lnRef>
          <a:fillRef idx="1">
            <a:schemeClr val="lt1"/>
          </a:fillRef>
          <a:effectRef idx="0">
            <a:schemeClr val="accent1"/>
          </a:effectRef>
          <a:fontRef idx="minor">
            <a:schemeClr val="dk1"/>
          </a:fontRef>
        </p:style>
        <p:txBody>
          <a:bodyPr rtlCol="0">
            <a:normAutofit/>
          </a:bodyPr>
          <a:lstStyle/>
          <a:p>
            <a:pPr eaLnBrk="1" fontAlgn="auto" hangingPunct="1">
              <a:spcAft>
                <a:spcPts val="0"/>
              </a:spcAft>
              <a:defRPr/>
            </a:pPr>
            <a:r>
              <a:rPr lang="en-US" altLang="zh-CN" sz="3600" i="1" dirty="0" err="1"/>
              <a:t>Vocabulaire</a:t>
            </a:r>
            <a:r>
              <a:rPr lang="en-US" altLang="zh-CN" sz="3600" i="1" dirty="0"/>
              <a:t> </a:t>
            </a:r>
            <a:r>
              <a:rPr lang="en-US" altLang="zh-CN" sz="3600" i="1" dirty="0" err="1"/>
              <a:t>thématique</a:t>
            </a:r>
            <a:endParaRPr lang="zh-CN" altLang="en-US" sz="3600" dirty="0"/>
          </a:p>
        </p:txBody>
      </p:sp>
    </p:spTree>
  </p:cSld>
  <p:clrMapOvr>
    <a:masterClrMapping/>
  </p:clrMapOvr>
  <p:transition spd="med">
    <p:pull/>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内容占位符 5"/>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609600" y="1287463"/>
            <a:ext cx="10972800" cy="4283075"/>
          </a:xfrm>
        </p:spPr>
      </p:pic>
    </p:spTree>
  </p:cSld>
  <p:clrMapOvr>
    <a:masterClrMapping/>
  </p:clrMapOvr>
  <p:transition spd="med">
    <p:pull/>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内容占位符 5"/>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609600" y="1187450"/>
            <a:ext cx="10972800" cy="4483100"/>
          </a:xfrm>
        </p:spPr>
      </p:pic>
    </p:spTree>
  </p:cSld>
  <p:clrMapOvr>
    <a:masterClrMapping/>
  </p:clrMapOvr>
  <p:transition spd="med">
    <p:pull/>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内容占位符 4"/>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457200" y="1006475"/>
            <a:ext cx="11277600" cy="4845050"/>
          </a:xfrm>
        </p:spPr>
      </p:pic>
    </p:spTree>
  </p:cSld>
  <p:clrMapOvr>
    <a:masterClrMapping/>
  </p:clrMapOvr>
  <p:transition spd="med">
    <p:pull/>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tupeur et tremblements bande annonce">
            <a:hlinkClick r:id="" action="ppaction://media"/>
            <a:extLst>
              <a:ext uri="{FF2B5EF4-FFF2-40B4-BE49-F238E27FC236}">
                <a16:creationId xmlns:a16="http://schemas.microsoft.com/office/drawing/2014/main" xmlns="" id="{CDB55099-689B-417C-B7B3-593BEAF43B4D}"/>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006600" y="111919"/>
            <a:ext cx="8178800" cy="6134100"/>
          </a:xfrm>
          <a:prstGeom prst="rect">
            <a:avLst/>
          </a:prstGeom>
        </p:spPr>
      </p:pic>
    </p:spTree>
    <p:extLst>
      <p:ext uri="{BB962C8B-B14F-4D97-AF65-F5344CB8AC3E}">
        <p14:creationId xmlns:p14="http://schemas.microsoft.com/office/powerpoint/2010/main" val="408587403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450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420688"/>
            <a:ext cx="10972800" cy="1143000"/>
          </a:xfrm>
        </p:spPr>
        <p:style>
          <a:lnRef idx="2">
            <a:schemeClr val="accent2"/>
          </a:lnRef>
          <a:fillRef idx="1">
            <a:schemeClr val="lt1"/>
          </a:fillRef>
          <a:effectRef idx="0">
            <a:schemeClr val="accent2"/>
          </a:effectRef>
          <a:fontRef idx="minor">
            <a:schemeClr val="dk1"/>
          </a:fontRef>
        </p:style>
        <p:txBody>
          <a:bodyPr rtlCol="0">
            <a:normAutofit/>
          </a:bodyPr>
          <a:lstStyle/>
          <a:p>
            <a:pPr eaLnBrk="1" fontAlgn="auto" hangingPunct="1">
              <a:spcAft>
                <a:spcPts val="0"/>
              </a:spcAft>
              <a:defRPr/>
            </a:pPr>
            <a:r>
              <a:rPr lang="en-US" altLang="zh-CN" sz="3200" dirty="0" err="1"/>
              <a:t>Corrigés</a:t>
            </a:r>
            <a:endParaRPr lang="zh-CN" altLang="en-US" sz="3200" dirty="0"/>
          </a:p>
        </p:txBody>
      </p:sp>
      <p:sp>
        <p:nvSpPr>
          <p:cNvPr id="4" name="内容占位符 3"/>
          <p:cNvSpPr>
            <a:spLocks noGrp="1"/>
          </p:cNvSpPr>
          <p:nvPr>
            <p:ph idx="1"/>
          </p:nvPr>
        </p:nvSpPr>
        <p:spPr>
          <a:xfrm>
            <a:off x="609600" y="1787525"/>
            <a:ext cx="10972800" cy="4529138"/>
          </a:xfrm>
        </p:spPr>
        <p:style>
          <a:lnRef idx="2">
            <a:schemeClr val="accent2"/>
          </a:lnRef>
          <a:fillRef idx="1">
            <a:schemeClr val="lt1"/>
          </a:fillRef>
          <a:effectRef idx="0">
            <a:schemeClr val="accent2"/>
          </a:effectRef>
          <a:fontRef idx="minor">
            <a:schemeClr val="dk1"/>
          </a:fontRef>
        </p:style>
        <p:txBody>
          <a:bodyPr rtlCol="0" anchor="ctr">
            <a:normAutofit/>
          </a:bodyPr>
          <a:lstStyle/>
          <a:p>
            <a:pPr marL="0" indent="0" eaLnBrk="1" fontAlgn="auto" hangingPunct="1">
              <a:lnSpc>
                <a:spcPct val="150000"/>
              </a:lnSpc>
              <a:spcBef>
                <a:spcPts val="0"/>
              </a:spcBef>
              <a:spcAft>
                <a:spcPts val="0"/>
              </a:spcAft>
              <a:buFont typeface="Arial" panose="020B0604020202020204" pitchFamily="34" charset="0"/>
              <a:buNone/>
              <a:defRPr/>
            </a:pPr>
            <a:r>
              <a:rPr lang="en-US" altLang="zh-CN" b="1" kern="100" dirty="0">
                <a:ea typeface="等线" panose="02010600030101010101" pitchFamily="2" charset="-122"/>
                <a:cs typeface="Times New Roman" panose="02020603050405020304" pitchFamily="18" charset="0"/>
              </a:rPr>
              <a:t>1. </a:t>
            </a:r>
          </a:p>
          <a:p>
            <a:pPr marL="0" indent="0" eaLnBrk="1" fontAlgn="auto" hangingPunct="1">
              <a:lnSpc>
                <a:spcPct val="150000"/>
              </a:lnSpc>
              <a:spcBef>
                <a:spcPts val="0"/>
              </a:spcBef>
              <a:spcAft>
                <a:spcPts val="0"/>
              </a:spcAft>
              <a:buFont typeface="Arial" panose="020B0604020202020204" pitchFamily="34" charset="0"/>
              <a:buNone/>
              <a:defRPr/>
            </a:pPr>
            <a:r>
              <a:rPr lang="fr-FR" altLang="zh-CN" kern="100" dirty="0">
                <a:ea typeface="等线" panose="02010600030101010101" pitchFamily="2" charset="-122"/>
                <a:cs typeface="Times New Roman" panose="02020603050405020304" pitchFamily="18" charset="0"/>
              </a:rPr>
              <a:t>1. Des quartiers, des habitudes alimentaires (baguettes et croissants), de la musique française (Edith Piaf)</a:t>
            </a:r>
          </a:p>
          <a:p>
            <a:pPr marL="0" indent="0" eaLnBrk="1" fontAlgn="auto" hangingPunct="1">
              <a:lnSpc>
                <a:spcPct val="150000"/>
              </a:lnSpc>
              <a:spcBef>
                <a:spcPts val="0"/>
              </a:spcBef>
              <a:spcAft>
                <a:spcPts val="0"/>
              </a:spcAft>
              <a:buFont typeface="Arial" panose="020B0604020202020204" pitchFamily="34" charset="0"/>
              <a:buNone/>
              <a:defRPr/>
            </a:pPr>
            <a:r>
              <a:rPr lang="fr-FR" altLang="zh-CN" kern="100" dirty="0">
                <a:ea typeface="等线" panose="02010600030101010101" pitchFamily="2" charset="-122"/>
                <a:cs typeface="Times New Roman" panose="02020603050405020304" pitchFamily="18" charset="0"/>
              </a:rPr>
              <a:t>2. De voir le pain gonfler dans le four</a:t>
            </a:r>
          </a:p>
          <a:p>
            <a:pPr marL="0" indent="0" eaLnBrk="1" fontAlgn="auto" hangingPunct="1">
              <a:lnSpc>
                <a:spcPct val="150000"/>
              </a:lnSpc>
              <a:spcBef>
                <a:spcPts val="0"/>
              </a:spcBef>
              <a:spcAft>
                <a:spcPts val="0"/>
              </a:spcAft>
              <a:buFont typeface="Arial" panose="020B0604020202020204" pitchFamily="34" charset="0"/>
              <a:buNone/>
              <a:defRPr/>
            </a:pPr>
            <a:r>
              <a:rPr lang="fr-FR" altLang="zh-CN" kern="100" dirty="0">
                <a:ea typeface="等线" panose="02010600030101010101" pitchFamily="2" charset="-122"/>
                <a:cs typeface="Times New Roman" panose="02020603050405020304" pitchFamily="18" charset="0"/>
              </a:rPr>
              <a:t>3. S’adapter à la culture chinoise. C’est une métaphore avec les mots du métier de la pâtisserie.</a:t>
            </a:r>
          </a:p>
          <a:p>
            <a:pPr marL="0" indent="0" eaLnBrk="1" fontAlgn="auto" hangingPunct="1">
              <a:lnSpc>
                <a:spcPct val="150000"/>
              </a:lnSpc>
              <a:spcBef>
                <a:spcPts val="0"/>
              </a:spcBef>
              <a:spcAft>
                <a:spcPts val="0"/>
              </a:spcAft>
              <a:buFont typeface="Arial" panose="020B0604020202020204" pitchFamily="34" charset="0"/>
              <a:buNone/>
              <a:defRPr/>
            </a:pPr>
            <a:r>
              <a:rPr lang="en-US" altLang="zh-CN" b="1" kern="100" dirty="0">
                <a:ea typeface="等线" panose="02010600030101010101" pitchFamily="2" charset="-122"/>
                <a:cs typeface="Times New Roman" panose="02020603050405020304" pitchFamily="18" charset="0"/>
              </a:rPr>
              <a:t>2. </a:t>
            </a:r>
            <a:r>
              <a:rPr lang="fr-FR" altLang="zh-CN" kern="100" dirty="0">
                <a:ea typeface="等线" panose="02010600030101010101" pitchFamily="2" charset="-122"/>
                <a:cs typeface="Times New Roman" panose="02020603050405020304" pitchFamily="18" charset="0"/>
              </a:rPr>
              <a:t>1. du savoir-faire professionnel, de la qualité humaine	2. C</a:t>
            </a:r>
          </a:p>
        </p:txBody>
      </p:sp>
    </p:spTree>
  </p:cSld>
  <p:clrMapOvr>
    <a:masterClrMapping/>
  </p:clrMapOvr>
  <p:transition spd="med">
    <p:pull/>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908050"/>
            <a:ext cx="10972800" cy="1143000"/>
          </a:xfrm>
        </p:spPr>
        <p:style>
          <a:lnRef idx="2">
            <a:schemeClr val="accent4"/>
          </a:lnRef>
          <a:fillRef idx="1">
            <a:schemeClr val="lt1"/>
          </a:fillRef>
          <a:effectRef idx="0">
            <a:schemeClr val="accent4"/>
          </a:effectRef>
          <a:fontRef idx="minor">
            <a:schemeClr val="dk1"/>
          </a:fontRef>
        </p:style>
        <p:txBody>
          <a:bodyPr rtlCol="0">
            <a:normAutofit/>
          </a:bodyPr>
          <a:lstStyle/>
          <a:p>
            <a:pPr eaLnBrk="1" fontAlgn="auto" hangingPunct="1">
              <a:spcAft>
                <a:spcPts val="0"/>
              </a:spcAft>
              <a:defRPr/>
            </a:pPr>
            <a:r>
              <a:rPr lang="en-US" altLang="zh-CN" sz="3600" i="1" dirty="0"/>
              <a:t>Devoirs</a:t>
            </a:r>
            <a:endParaRPr lang="zh-CN" altLang="en-US" sz="3600" i="1" dirty="0"/>
          </a:p>
        </p:txBody>
      </p:sp>
      <p:sp>
        <p:nvSpPr>
          <p:cNvPr id="3" name="内容占位符 2"/>
          <p:cNvSpPr>
            <a:spLocks noGrp="1"/>
          </p:cNvSpPr>
          <p:nvPr>
            <p:ph idx="1"/>
          </p:nvPr>
        </p:nvSpPr>
        <p:spPr>
          <a:xfrm>
            <a:off x="609600" y="2800350"/>
            <a:ext cx="10972800" cy="3003550"/>
          </a:xfrm>
        </p:spPr>
        <p:style>
          <a:lnRef idx="2">
            <a:schemeClr val="accent4"/>
          </a:lnRef>
          <a:fillRef idx="1">
            <a:schemeClr val="lt1"/>
          </a:fillRef>
          <a:effectRef idx="0">
            <a:schemeClr val="accent4"/>
          </a:effectRef>
          <a:fontRef idx="minor">
            <a:schemeClr val="dk1"/>
          </a:fontRef>
        </p:style>
        <p:txBody>
          <a:bodyPr rtlCol="0" anchor="ctr">
            <a:normAutofit/>
          </a:bodyPr>
          <a:lstStyle/>
          <a:p>
            <a:pPr eaLnBrk="1" fontAlgn="auto" hangingPunct="1">
              <a:lnSpc>
                <a:spcPct val="200000"/>
              </a:lnSpc>
              <a:spcBef>
                <a:spcPts val="0"/>
              </a:spcBef>
              <a:spcAft>
                <a:spcPts val="0"/>
              </a:spcAft>
              <a:defRPr/>
            </a:pPr>
            <a:r>
              <a:rPr lang="zh-CN" altLang="zh-CN" dirty="0">
                <a:ea typeface="微软雅黑" panose="020B0503020204020204" pitchFamily="34" charset="-122"/>
              </a:rPr>
              <a:t>预习语法，完成练习册及教材中相应练习</a:t>
            </a:r>
          </a:p>
          <a:p>
            <a:pPr eaLnBrk="1" fontAlgn="auto" hangingPunct="1">
              <a:lnSpc>
                <a:spcPct val="200000"/>
              </a:lnSpc>
              <a:spcBef>
                <a:spcPts val="0"/>
              </a:spcBef>
              <a:spcAft>
                <a:spcPts val="0"/>
              </a:spcAft>
              <a:defRPr/>
            </a:pPr>
            <a:r>
              <a:rPr lang="zh-CN" altLang="zh-CN" dirty="0">
                <a:ea typeface="微软雅黑" panose="020B0503020204020204" pitchFamily="34" charset="-122"/>
              </a:rPr>
              <a:t>预习交际</a:t>
            </a:r>
            <a:r>
              <a:rPr lang="fr-FR" altLang="zh-CN" b="1" i="1" dirty="0">
                <a:ea typeface="微软雅黑" panose="020B0503020204020204" pitchFamily="34" charset="-122"/>
              </a:rPr>
              <a:t>Accuser et (se) défendre</a:t>
            </a:r>
            <a:endParaRPr lang="zh-CN" altLang="zh-CN" b="1" i="1" dirty="0">
              <a:ea typeface="微软雅黑" panose="020B0503020204020204" pitchFamily="34" charset="-122"/>
            </a:endParaRPr>
          </a:p>
          <a:p>
            <a:pPr eaLnBrk="1" fontAlgn="auto" hangingPunct="1">
              <a:lnSpc>
                <a:spcPct val="200000"/>
              </a:lnSpc>
              <a:spcBef>
                <a:spcPts val="0"/>
              </a:spcBef>
              <a:spcAft>
                <a:spcPts val="0"/>
              </a:spcAft>
              <a:defRPr/>
            </a:pPr>
            <a:r>
              <a:rPr lang="zh-CN" altLang="en-US" dirty="0">
                <a:ea typeface="微软雅黑" panose="020B0503020204020204" pitchFamily="34" charset="-122"/>
              </a:rPr>
              <a:t>开始</a:t>
            </a:r>
            <a:r>
              <a:rPr lang="zh-CN" altLang="zh-CN" dirty="0">
                <a:ea typeface="微软雅黑" panose="020B0503020204020204" pitchFamily="34" charset="-122"/>
              </a:rPr>
              <a:t>准备通关任务</a:t>
            </a:r>
          </a:p>
        </p:txBody>
      </p:sp>
    </p:spTree>
  </p:cSld>
  <p:clrMapOvr>
    <a:masterClrMapping/>
  </p:clrMapOvr>
  <p:transition spd="med">
    <p:pull/>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标题 1"/>
          <p:cNvSpPr txBox="1">
            <a:spLocks noChangeArrowheads="1"/>
          </p:cNvSpPr>
          <p:nvPr/>
        </p:nvSpPr>
        <p:spPr bwMode="auto">
          <a:xfrm>
            <a:off x="1781175" y="2763838"/>
            <a:ext cx="8629650" cy="170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685800">
              <a:defRPr>
                <a:solidFill>
                  <a:schemeClr val="tx1"/>
                </a:solidFill>
                <a:latin typeface="Calibri" panose="020F0502020204030204" pitchFamily="34" charset="0"/>
                <a:ea typeface="宋体" panose="02010600030101010101" pitchFamily="2" charset="-122"/>
              </a:defRPr>
            </a:lvl1pPr>
            <a:lvl2pPr marL="742950" indent="-285750" defTabSz="685800">
              <a:defRPr>
                <a:solidFill>
                  <a:schemeClr val="tx1"/>
                </a:solidFill>
                <a:latin typeface="Calibri" panose="020F0502020204030204" pitchFamily="34" charset="0"/>
                <a:ea typeface="宋体" panose="02010600030101010101" pitchFamily="2" charset="-122"/>
              </a:defRPr>
            </a:lvl2pPr>
            <a:lvl3pPr marL="1143000" indent="-228600" defTabSz="685800">
              <a:defRPr>
                <a:solidFill>
                  <a:schemeClr val="tx1"/>
                </a:solidFill>
                <a:latin typeface="Calibri" panose="020F0502020204030204" pitchFamily="34" charset="0"/>
                <a:ea typeface="宋体" panose="02010600030101010101" pitchFamily="2" charset="-122"/>
              </a:defRPr>
            </a:lvl3pPr>
            <a:lvl4pPr marL="1600200" indent="-228600" defTabSz="685800">
              <a:defRPr>
                <a:solidFill>
                  <a:schemeClr val="tx1"/>
                </a:solidFill>
                <a:latin typeface="Calibri" panose="020F0502020204030204" pitchFamily="34" charset="0"/>
                <a:ea typeface="宋体" panose="02010600030101010101" pitchFamily="2" charset="-122"/>
              </a:defRPr>
            </a:lvl4pPr>
            <a:lvl5pPr marL="2057400" indent="-228600" defTabSz="685800">
              <a:defRPr>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en-US" altLang="zh-CN" sz="3000">
                <a:solidFill>
                  <a:srgbClr val="002060"/>
                </a:solidFill>
              </a:rPr>
              <a:t>Séance 2	Grammaire</a:t>
            </a:r>
            <a:endParaRPr lang="en-US" altLang="zh-CN" sz="3000" b="1" i="1">
              <a:solidFill>
                <a:srgbClr val="002060"/>
              </a:solidFill>
            </a:endParaRPr>
          </a:p>
          <a:p>
            <a:pPr algn="ctr" eaLnBrk="1" hangingPunct="1">
              <a:lnSpc>
                <a:spcPct val="150000"/>
              </a:lnSpc>
            </a:pPr>
            <a:r>
              <a:rPr lang="en-US" altLang="zh-CN" sz="3000">
                <a:solidFill>
                  <a:srgbClr val="002060"/>
                </a:solidFill>
              </a:rPr>
              <a:t>Communication : </a:t>
            </a:r>
            <a:r>
              <a:rPr lang="fr-FR" altLang="zh-CN" sz="3000" b="1" i="1">
                <a:solidFill>
                  <a:srgbClr val="002060"/>
                </a:solidFill>
              </a:rPr>
              <a:t>Accuser et (se) défendre</a:t>
            </a:r>
            <a:endParaRPr lang="en-US" altLang="zh-CN" sz="3000" b="1" i="1">
              <a:solidFill>
                <a:srgbClr val="002060"/>
              </a:solidFill>
            </a:endParaRPr>
          </a:p>
        </p:txBody>
      </p:sp>
      <p:sp>
        <p:nvSpPr>
          <p:cNvPr id="68611" name="矩形 5"/>
          <p:cNvSpPr>
            <a:spLocks noChangeArrowheads="1"/>
          </p:cNvSpPr>
          <p:nvPr/>
        </p:nvSpPr>
        <p:spPr bwMode="auto">
          <a:xfrm>
            <a:off x="704850" y="1192213"/>
            <a:ext cx="10782300"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en-US" altLang="zh-CN" sz="3200">
                <a:solidFill>
                  <a:srgbClr val="000000"/>
                </a:solidFill>
                <a:latin typeface="Cambria" panose="02040503050406030204" pitchFamily="18" charset="0"/>
              </a:rPr>
              <a:t>Séquence 8 - </a:t>
            </a:r>
            <a:r>
              <a:rPr lang="fr-FR" altLang="zh-CN" sz="3200">
                <a:solidFill>
                  <a:srgbClr val="000000"/>
                </a:solidFill>
                <a:latin typeface="Cambria" panose="02040503050406030204" pitchFamily="18" charset="0"/>
              </a:rPr>
              <a:t>L’épreuve de l’étranger</a:t>
            </a:r>
            <a:endParaRPr lang="en-US" altLang="zh-CN" sz="3200">
              <a:solidFill>
                <a:srgbClr val="000000"/>
              </a:solidFill>
              <a:latin typeface="Cambria" panose="02040503050406030204" pitchFamily="18" charset="0"/>
            </a:endParaRPr>
          </a:p>
        </p:txBody>
      </p:sp>
    </p:spTree>
  </p:cSld>
  <p:clrMapOvr>
    <a:masterClrMapping/>
  </p:clrMapOvr>
  <p:transition spd="med">
    <p:pull/>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488950"/>
            <a:ext cx="10972800" cy="1214438"/>
          </a:xfrm>
        </p:spPr>
        <p:style>
          <a:lnRef idx="2">
            <a:schemeClr val="dk1"/>
          </a:lnRef>
          <a:fillRef idx="1">
            <a:schemeClr val="lt1"/>
          </a:fillRef>
          <a:effectRef idx="0">
            <a:schemeClr val="dk1"/>
          </a:effectRef>
          <a:fontRef idx="minor">
            <a:schemeClr val="dk1"/>
          </a:fontRef>
        </p:style>
        <p:txBody>
          <a:bodyPr rtlCol="0">
            <a:normAutofit/>
          </a:bodyPr>
          <a:lstStyle/>
          <a:p>
            <a:pPr eaLnBrk="1" fontAlgn="auto" hangingPunct="1">
              <a:spcAft>
                <a:spcPts val="0"/>
              </a:spcAft>
              <a:defRPr/>
            </a:pPr>
            <a:r>
              <a:rPr lang="en-US" altLang="zh-CN" sz="3200" i="1" dirty="0" err="1"/>
              <a:t>Grammaire</a:t>
            </a:r>
            <a:r>
              <a:rPr lang="en-US" altLang="zh-CN" sz="3200" i="1" dirty="0"/>
              <a:t> : </a:t>
            </a:r>
            <a:r>
              <a:rPr lang="fr-FR" altLang="zh-CN" sz="3200" i="1" dirty="0"/>
              <a:t>Proposition participe</a:t>
            </a:r>
            <a:endParaRPr lang="zh-CN" altLang="en-US" sz="3200" b="1" i="1" dirty="0"/>
          </a:p>
        </p:txBody>
      </p:sp>
      <p:pic>
        <p:nvPicPr>
          <p:cNvPr id="69635" name="内容占位符 5"/>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609600" y="2035175"/>
            <a:ext cx="10972800" cy="4333875"/>
          </a:xfrm>
        </p:spPr>
      </p:pic>
    </p:spTree>
  </p:cSld>
  <p:clrMapOvr>
    <a:masterClrMapping/>
  </p:clrMapOvr>
  <p:transition spd="med">
    <p:pull/>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958850"/>
            <a:ext cx="10972800" cy="1374775"/>
          </a:xfrm>
        </p:spPr>
        <p:style>
          <a:lnRef idx="2">
            <a:schemeClr val="dk1"/>
          </a:lnRef>
          <a:fillRef idx="1">
            <a:schemeClr val="lt1"/>
          </a:fillRef>
          <a:effectRef idx="0">
            <a:schemeClr val="dk1"/>
          </a:effectRef>
          <a:fontRef idx="minor">
            <a:schemeClr val="dk1"/>
          </a:fontRef>
        </p:style>
        <p:txBody>
          <a:bodyPr rtlCol="0">
            <a:normAutofit/>
          </a:bodyPr>
          <a:lstStyle/>
          <a:p>
            <a:pPr eaLnBrk="1" fontAlgn="auto" hangingPunct="1">
              <a:spcAft>
                <a:spcPts val="0"/>
              </a:spcAft>
              <a:defRPr/>
            </a:pPr>
            <a:r>
              <a:rPr lang="en-US" altLang="zh-CN" sz="3200" i="1" dirty="0" err="1"/>
              <a:t>Grammaire</a:t>
            </a:r>
            <a:r>
              <a:rPr lang="en-US" altLang="zh-CN" sz="3200" i="1" dirty="0"/>
              <a:t> : </a:t>
            </a:r>
            <a:r>
              <a:rPr lang="fr-FR" altLang="zh-CN" sz="3200" i="1" dirty="0"/>
              <a:t>Proposition participe</a:t>
            </a:r>
            <a:endParaRPr lang="zh-CN" altLang="en-US" sz="3200" i="1" dirty="0"/>
          </a:p>
        </p:txBody>
      </p:sp>
      <p:pic>
        <p:nvPicPr>
          <p:cNvPr id="71683" name="内容占位符 10"/>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609600" y="3103563"/>
            <a:ext cx="10972800" cy="1792287"/>
          </a:xfrm>
        </p:spPr>
      </p:pic>
    </p:spTree>
  </p:cSld>
  <p:clrMapOvr>
    <a:masterClrMapping/>
  </p:clrMapOvr>
  <p:transition spd="med">
    <p:pull/>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内容占位符 4"/>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896938" y="400050"/>
            <a:ext cx="10398125" cy="6057900"/>
          </a:xfrm>
        </p:spPr>
      </p:pic>
    </p:spTree>
  </p:cSld>
  <p:clrMapOvr>
    <a:masterClrMapping/>
  </p:clrMapOvr>
  <p:transition spd="med">
    <p:pull/>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778" name="组合 12"/>
          <p:cNvGrpSpPr>
            <a:grpSpLocks/>
          </p:cNvGrpSpPr>
          <p:nvPr/>
        </p:nvGrpSpPr>
        <p:grpSpPr bwMode="auto">
          <a:xfrm>
            <a:off x="1041400" y="1416050"/>
            <a:ext cx="10109200" cy="4025900"/>
            <a:chOff x="1042985" y="535371"/>
            <a:chExt cx="10109677" cy="4025136"/>
          </a:xfrm>
        </p:grpSpPr>
        <p:pic>
          <p:nvPicPr>
            <p:cNvPr id="75779" name="图片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2986" y="535371"/>
              <a:ext cx="10106025"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780" name="图片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8723" y="2360232"/>
              <a:ext cx="9734550" cy="220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781" name="图片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2985" y="2360231"/>
              <a:ext cx="185738" cy="2171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782" name="图片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63272" y="2346110"/>
              <a:ext cx="189390" cy="2214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pull/>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1975" y="1795463"/>
            <a:ext cx="11068050" cy="326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pull/>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609600" y="636588"/>
            <a:ext cx="10972800" cy="949325"/>
          </a:xfrm>
          <a:prstGeom prst="rect">
            <a:avLst/>
          </a:prstGeom>
        </p:spPr>
        <p:style>
          <a:lnRef idx="2">
            <a:schemeClr val="dk1"/>
          </a:lnRef>
          <a:fillRef idx="1">
            <a:schemeClr val="lt1"/>
          </a:fillRef>
          <a:effectRef idx="0">
            <a:schemeClr val="dk1"/>
          </a:effectRef>
          <a:fontRef idx="minor">
            <a:schemeClr val="dk1"/>
          </a:fontRef>
        </p:style>
        <p:txBody>
          <a:bodyPr anchor="ctr">
            <a:normAutofit/>
          </a:bodyPr>
          <a:lstStyle>
            <a:lvl1pPr algn="ctr" defTabSz="685800" rtl="0" eaLnBrk="1" latinLnBrk="0" hangingPunct="1">
              <a:spcBef>
                <a:spcPct val="0"/>
              </a:spcBef>
              <a:buNone/>
              <a:defRPr sz="33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fontAlgn="auto">
              <a:spcAft>
                <a:spcPts val="0"/>
              </a:spcAft>
              <a:defRPr/>
            </a:pPr>
            <a:r>
              <a:rPr lang="en-US" altLang="zh-CN" sz="3200" i="1" dirty="0" err="1"/>
              <a:t>Entraînement</a:t>
            </a:r>
            <a:endParaRPr lang="zh-CN" altLang="en-US" sz="3200" b="1" dirty="0">
              <a:latin typeface="微软雅黑" panose="020B0503020204020204" pitchFamily="34" charset="-122"/>
              <a:ea typeface="微软雅黑" panose="020B0503020204020204" pitchFamily="34" charset="-122"/>
            </a:endParaRPr>
          </a:p>
        </p:txBody>
      </p:sp>
      <p:pic>
        <p:nvPicPr>
          <p:cNvPr id="79875" name="内容占位符 6"/>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609600" y="1858963"/>
            <a:ext cx="10972800" cy="4362450"/>
          </a:xfrm>
        </p:spPr>
      </p:pic>
      <p:sp>
        <p:nvSpPr>
          <p:cNvPr id="8" name="文本框 7"/>
          <p:cNvSpPr txBox="1">
            <a:spLocks noChangeArrowheads="1"/>
          </p:cNvSpPr>
          <p:nvPr/>
        </p:nvSpPr>
        <p:spPr bwMode="auto">
          <a:xfrm>
            <a:off x="3698875" y="2501900"/>
            <a:ext cx="1039813"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000">
                <a:solidFill>
                  <a:srgbClr val="FF0000"/>
                </a:solidFill>
              </a:rPr>
              <a:t>garée</a:t>
            </a:r>
            <a:endParaRPr lang="fr-FR" altLang="zh-CN" sz="2000">
              <a:solidFill>
                <a:srgbClr val="FF0000"/>
              </a:solidFill>
            </a:endParaRPr>
          </a:p>
        </p:txBody>
      </p:sp>
      <p:sp>
        <p:nvSpPr>
          <p:cNvPr id="9" name="文本框 8"/>
          <p:cNvSpPr txBox="1">
            <a:spLocks noChangeArrowheads="1"/>
          </p:cNvSpPr>
          <p:nvPr/>
        </p:nvSpPr>
        <p:spPr bwMode="auto">
          <a:xfrm>
            <a:off x="3311525" y="2911475"/>
            <a:ext cx="1038225"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000">
                <a:solidFill>
                  <a:srgbClr val="FF0000"/>
                </a:solidFill>
              </a:rPr>
              <a:t>lue</a:t>
            </a:r>
            <a:endParaRPr lang="fr-FR" altLang="zh-CN" sz="2000">
              <a:solidFill>
                <a:srgbClr val="FF0000"/>
              </a:solidFill>
            </a:endParaRPr>
          </a:p>
        </p:txBody>
      </p:sp>
      <p:sp>
        <p:nvSpPr>
          <p:cNvPr id="10" name="文本框 9"/>
          <p:cNvSpPr txBox="1">
            <a:spLocks noChangeArrowheads="1"/>
          </p:cNvSpPr>
          <p:nvPr/>
        </p:nvSpPr>
        <p:spPr bwMode="auto">
          <a:xfrm>
            <a:off x="2281238" y="3321050"/>
            <a:ext cx="16605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000">
                <a:solidFill>
                  <a:srgbClr val="FF0000"/>
                </a:solidFill>
              </a:rPr>
              <a:t>Parti(e)s</a:t>
            </a:r>
            <a:endParaRPr lang="fr-FR" altLang="zh-CN" sz="2000">
              <a:solidFill>
                <a:srgbClr val="FF0000"/>
              </a:solidFill>
            </a:endParaRPr>
          </a:p>
        </p:txBody>
      </p:sp>
      <p:sp>
        <p:nvSpPr>
          <p:cNvPr id="11" name="文本框 10"/>
          <p:cNvSpPr txBox="1">
            <a:spLocks noChangeArrowheads="1"/>
          </p:cNvSpPr>
          <p:nvPr/>
        </p:nvSpPr>
        <p:spPr bwMode="auto">
          <a:xfrm>
            <a:off x="3830638" y="3721100"/>
            <a:ext cx="16605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000">
                <a:solidFill>
                  <a:srgbClr val="FF0000"/>
                </a:solidFill>
              </a:rPr>
              <a:t>réparée</a:t>
            </a:r>
            <a:endParaRPr lang="fr-FR" altLang="zh-CN" sz="2000">
              <a:solidFill>
                <a:srgbClr val="FF0000"/>
              </a:solidFill>
            </a:endParaRPr>
          </a:p>
        </p:txBody>
      </p:sp>
      <p:sp>
        <p:nvSpPr>
          <p:cNvPr id="12" name="文本框 11"/>
          <p:cNvSpPr txBox="1">
            <a:spLocks noChangeArrowheads="1"/>
          </p:cNvSpPr>
          <p:nvPr/>
        </p:nvSpPr>
        <p:spPr bwMode="auto">
          <a:xfrm>
            <a:off x="3830638" y="4060825"/>
            <a:ext cx="16605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000">
                <a:solidFill>
                  <a:srgbClr val="FF0000"/>
                </a:solidFill>
              </a:rPr>
              <a:t>perdu</a:t>
            </a:r>
            <a:endParaRPr lang="fr-FR" altLang="zh-CN" sz="2000">
              <a:solidFill>
                <a:srgbClr val="FF0000"/>
              </a:solidFill>
            </a:endParaRPr>
          </a:p>
        </p:txBody>
      </p:sp>
      <p:sp>
        <p:nvSpPr>
          <p:cNvPr id="13" name="文本框 12"/>
          <p:cNvSpPr txBox="1">
            <a:spLocks noChangeArrowheads="1"/>
          </p:cNvSpPr>
          <p:nvPr/>
        </p:nvSpPr>
        <p:spPr bwMode="auto">
          <a:xfrm>
            <a:off x="3741738" y="4432300"/>
            <a:ext cx="12922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000">
                <a:solidFill>
                  <a:srgbClr val="FF0000"/>
                </a:solidFill>
              </a:rPr>
              <a:t>montrant</a:t>
            </a:r>
            <a:endParaRPr lang="fr-FR" altLang="zh-CN" sz="2000">
              <a:solidFill>
                <a:srgbClr val="FF0000"/>
              </a:solidFill>
            </a:endParaRPr>
          </a:p>
        </p:txBody>
      </p:sp>
      <p:sp>
        <p:nvSpPr>
          <p:cNvPr id="14" name="文本框 13"/>
          <p:cNvSpPr txBox="1">
            <a:spLocks noChangeArrowheads="1"/>
          </p:cNvSpPr>
          <p:nvPr/>
        </p:nvSpPr>
        <p:spPr bwMode="auto">
          <a:xfrm>
            <a:off x="3741738" y="4849813"/>
            <a:ext cx="15557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000">
                <a:solidFill>
                  <a:srgbClr val="FF0000"/>
                </a:solidFill>
              </a:rPr>
              <a:t>s’étant mis</a:t>
            </a:r>
            <a:endParaRPr lang="fr-FR" altLang="zh-CN" sz="2000">
              <a:solidFill>
                <a:srgbClr val="FF0000"/>
              </a:solidFill>
            </a:endParaRPr>
          </a:p>
        </p:txBody>
      </p:sp>
      <p:sp>
        <p:nvSpPr>
          <p:cNvPr id="15" name="文本框 14"/>
          <p:cNvSpPr txBox="1">
            <a:spLocks noChangeArrowheads="1"/>
          </p:cNvSpPr>
          <p:nvPr/>
        </p:nvSpPr>
        <p:spPr bwMode="auto">
          <a:xfrm>
            <a:off x="5791200" y="5200650"/>
            <a:ext cx="1223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000">
                <a:solidFill>
                  <a:srgbClr val="FF0000"/>
                </a:solidFill>
              </a:rPr>
              <a:t>voilée</a:t>
            </a:r>
            <a:endParaRPr lang="fr-FR" altLang="zh-CN" sz="2000">
              <a:solidFill>
                <a:srgbClr val="FF0000"/>
              </a:solidFill>
            </a:endParaRPr>
          </a:p>
        </p:txBody>
      </p:sp>
      <p:sp>
        <p:nvSpPr>
          <p:cNvPr id="16" name="文本框 15"/>
          <p:cNvSpPr txBox="1">
            <a:spLocks noChangeArrowheads="1"/>
          </p:cNvSpPr>
          <p:nvPr/>
        </p:nvSpPr>
        <p:spPr bwMode="auto">
          <a:xfrm>
            <a:off x="5210175" y="5600700"/>
            <a:ext cx="1223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000">
                <a:solidFill>
                  <a:srgbClr val="FF0000"/>
                </a:solidFill>
              </a:rPr>
              <a:t>venu</a:t>
            </a:r>
            <a:endParaRPr lang="fr-FR" altLang="zh-CN" sz="2000">
              <a:solidFill>
                <a:srgbClr val="FF0000"/>
              </a:solidFill>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P spid="1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609600" y="636588"/>
            <a:ext cx="10972800" cy="949325"/>
          </a:xfrm>
          <a:prstGeom prst="rect">
            <a:avLst/>
          </a:prstGeom>
        </p:spPr>
        <p:style>
          <a:lnRef idx="2">
            <a:schemeClr val="dk1"/>
          </a:lnRef>
          <a:fillRef idx="1">
            <a:schemeClr val="lt1"/>
          </a:fillRef>
          <a:effectRef idx="0">
            <a:schemeClr val="dk1"/>
          </a:effectRef>
          <a:fontRef idx="minor">
            <a:schemeClr val="dk1"/>
          </a:fontRef>
        </p:style>
        <p:txBody>
          <a:bodyPr anchor="ctr">
            <a:normAutofit/>
          </a:bodyPr>
          <a:lstStyle>
            <a:lvl1pPr algn="ctr" defTabSz="685800" rtl="0" eaLnBrk="1" latinLnBrk="0" hangingPunct="1">
              <a:spcBef>
                <a:spcPct val="0"/>
              </a:spcBef>
              <a:buNone/>
              <a:defRPr sz="33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fontAlgn="auto">
              <a:spcAft>
                <a:spcPts val="0"/>
              </a:spcAft>
              <a:defRPr/>
            </a:pPr>
            <a:r>
              <a:rPr lang="en-US" altLang="zh-CN" sz="3200" i="1" dirty="0" err="1"/>
              <a:t>Entraînement</a:t>
            </a:r>
            <a:endParaRPr lang="zh-CN" altLang="en-US" sz="3200" b="1" dirty="0">
              <a:latin typeface="微软雅黑" panose="020B0503020204020204" pitchFamily="34" charset="-122"/>
              <a:ea typeface="微软雅黑" panose="020B0503020204020204" pitchFamily="34" charset="-122"/>
            </a:endParaRPr>
          </a:p>
        </p:txBody>
      </p:sp>
      <p:pic>
        <p:nvPicPr>
          <p:cNvPr id="81923" name="内容占位符 5"/>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609600" y="2466975"/>
            <a:ext cx="10972800" cy="3106738"/>
          </a:xfrm>
        </p:spPr>
      </p:pic>
    </p:spTree>
  </p:cSld>
  <p:clrMapOvr>
    <a:masterClrMapping/>
  </p:clrMapOvr>
  <p:transition spd="med">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947738"/>
            <a:ext cx="10972800" cy="1143000"/>
          </a:xfrm>
        </p:spPr>
        <p:style>
          <a:lnRef idx="2">
            <a:schemeClr val="dk1"/>
          </a:lnRef>
          <a:fillRef idx="1">
            <a:schemeClr val="lt1"/>
          </a:fillRef>
          <a:effectRef idx="0">
            <a:schemeClr val="dk1"/>
          </a:effectRef>
          <a:fontRef idx="minor">
            <a:schemeClr val="dk1"/>
          </a:fontRef>
        </p:style>
        <p:txBody>
          <a:bodyPr rtlCol="0">
            <a:normAutofit/>
          </a:bodyPr>
          <a:lstStyle/>
          <a:p>
            <a:pPr eaLnBrk="1" fontAlgn="auto" hangingPunct="1">
              <a:spcAft>
                <a:spcPts val="0"/>
              </a:spcAft>
              <a:defRPr/>
            </a:pPr>
            <a:r>
              <a:rPr lang="en-US" altLang="zh-CN" dirty="0" err="1"/>
              <a:t>Compréhension</a:t>
            </a:r>
            <a:r>
              <a:rPr lang="en-US" altLang="zh-CN" dirty="0"/>
              <a:t> </a:t>
            </a:r>
            <a:r>
              <a:rPr lang="en-US" altLang="zh-CN" dirty="0" err="1"/>
              <a:t>écrite</a:t>
            </a:r>
            <a:r>
              <a:rPr lang="en-US" altLang="zh-CN" dirty="0"/>
              <a:t> du </a:t>
            </a:r>
            <a:r>
              <a:rPr lang="en-US" altLang="zh-CN" dirty="0" err="1"/>
              <a:t>texte</a:t>
            </a:r>
            <a:endParaRPr lang="zh-CN" altLang="en-US" dirty="0"/>
          </a:p>
        </p:txBody>
      </p:sp>
      <p:sp>
        <p:nvSpPr>
          <p:cNvPr id="3" name="内容占位符 2"/>
          <p:cNvSpPr>
            <a:spLocks noGrp="1"/>
          </p:cNvSpPr>
          <p:nvPr>
            <p:ph idx="1"/>
          </p:nvPr>
        </p:nvSpPr>
        <p:spPr>
          <a:xfrm>
            <a:off x="609600" y="2430463"/>
            <a:ext cx="10972800" cy="3630612"/>
          </a:xfrm>
        </p:spPr>
        <p:style>
          <a:lnRef idx="2">
            <a:schemeClr val="dk1"/>
          </a:lnRef>
          <a:fillRef idx="1">
            <a:schemeClr val="lt1"/>
          </a:fillRef>
          <a:effectRef idx="0">
            <a:schemeClr val="dk1"/>
          </a:effectRef>
          <a:fontRef idx="minor">
            <a:schemeClr val="dk1"/>
          </a:fontRef>
        </p:style>
        <p:txBody>
          <a:bodyPr rtlCol="0" anchor="ctr">
            <a:normAutofit/>
          </a:bodyPr>
          <a:lstStyle/>
          <a:p>
            <a:pPr marL="457200" indent="-457200" eaLnBrk="1" fontAlgn="auto" hangingPunct="1">
              <a:lnSpc>
                <a:spcPct val="150000"/>
              </a:lnSpc>
              <a:spcBef>
                <a:spcPts val="0"/>
              </a:spcBef>
              <a:spcAft>
                <a:spcPts val="0"/>
              </a:spcAft>
              <a:buFont typeface="+mj-lt"/>
              <a:buAutoNum type="arabicPeriod"/>
              <a:defRPr/>
            </a:pPr>
            <a:r>
              <a:rPr lang="fr-FR" altLang="zh-CN" dirty="0"/>
              <a:t>Les deux questions après le texte. </a:t>
            </a:r>
          </a:p>
          <a:p>
            <a:pPr marL="457200" indent="-457200" eaLnBrk="1" fontAlgn="auto" hangingPunct="1">
              <a:lnSpc>
                <a:spcPct val="150000"/>
              </a:lnSpc>
              <a:spcBef>
                <a:spcPts val="0"/>
              </a:spcBef>
              <a:spcAft>
                <a:spcPts val="0"/>
              </a:spcAft>
              <a:buFont typeface="+mj-lt"/>
              <a:buAutoNum type="arabicPeriod"/>
              <a:defRPr/>
            </a:pPr>
            <a:r>
              <a:rPr lang="fr-FR" altLang="zh-CN" dirty="0"/>
              <a:t>Quels sont les désaccords entre Saito San et Amélie ?</a:t>
            </a:r>
          </a:p>
          <a:p>
            <a:pPr marL="457200" indent="-457200" eaLnBrk="1" fontAlgn="auto" hangingPunct="1">
              <a:lnSpc>
                <a:spcPct val="150000"/>
              </a:lnSpc>
              <a:spcBef>
                <a:spcPts val="0"/>
              </a:spcBef>
              <a:spcAft>
                <a:spcPts val="0"/>
              </a:spcAft>
              <a:buFont typeface="+mj-lt"/>
              <a:buAutoNum type="arabicPeriod"/>
              <a:defRPr/>
            </a:pPr>
            <a:r>
              <a:rPr lang="en-US" altLang="zh-CN" dirty="0"/>
              <a:t>À</a:t>
            </a:r>
            <a:r>
              <a:rPr lang="fr-FR" altLang="zh-CN" dirty="0"/>
              <a:t> quoi sont dus ces désaccords ?</a:t>
            </a:r>
          </a:p>
        </p:txBody>
      </p:sp>
    </p:spTree>
  </p:cSld>
  <p:clrMapOvr>
    <a:masterClrMapping/>
  </p:clrMapOvr>
  <p:transition spd="med">
    <p:pull/>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609600" y="995363"/>
            <a:ext cx="10972800" cy="1370012"/>
          </a:xfrm>
          <a:prstGeom prst="rect">
            <a:avLst/>
          </a:prstGeom>
        </p:spPr>
        <p:style>
          <a:lnRef idx="2">
            <a:schemeClr val="dk1"/>
          </a:lnRef>
          <a:fillRef idx="1">
            <a:schemeClr val="lt1"/>
          </a:fillRef>
          <a:effectRef idx="0">
            <a:schemeClr val="dk1"/>
          </a:effectRef>
          <a:fontRef idx="minor">
            <a:schemeClr val="dk1"/>
          </a:fontRef>
        </p:style>
        <p:txBody>
          <a:bodyPr anchor="ctr">
            <a:normAutofit/>
          </a:bodyPr>
          <a:lstStyle>
            <a:lvl1pPr algn="ctr" defTabSz="685800" rtl="0" eaLnBrk="1" latinLnBrk="0" hangingPunct="1">
              <a:spcBef>
                <a:spcPct val="0"/>
              </a:spcBef>
              <a:buNone/>
              <a:defRPr sz="33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defTabSz="914400" fontAlgn="auto">
              <a:spcAft>
                <a:spcPts val="0"/>
              </a:spcAft>
              <a:defRPr/>
            </a:pPr>
            <a:r>
              <a:rPr lang="en-US" altLang="zh-CN" sz="3200" kern="100" dirty="0" err="1">
                <a:ea typeface="等线" panose="02010600030101010101" pitchFamily="2" charset="-122"/>
                <a:cs typeface="Times New Roman" panose="02020603050405020304" pitchFamily="18" charset="0"/>
              </a:rPr>
              <a:t>Corrigés</a:t>
            </a:r>
            <a:endParaRPr lang="zh-CN" altLang="en-US" sz="3200" kern="100" dirty="0">
              <a:ea typeface="等线" panose="02010600030101010101" pitchFamily="2" charset="-122"/>
              <a:cs typeface="Times New Roman" panose="02020603050405020304" pitchFamily="18" charset="0"/>
            </a:endParaRPr>
          </a:p>
        </p:txBody>
      </p:sp>
      <p:sp>
        <p:nvSpPr>
          <p:cNvPr id="6" name="文本框 5"/>
          <p:cNvSpPr txBox="1"/>
          <p:nvPr/>
        </p:nvSpPr>
        <p:spPr>
          <a:xfrm>
            <a:off x="609600" y="2859088"/>
            <a:ext cx="10972800" cy="2692400"/>
          </a:xfrm>
          <a:prstGeom prst="rect">
            <a:avLst/>
          </a:prstGeom>
          <a:noFill/>
          <a:ln>
            <a:noFill/>
          </a:ln>
        </p:spPr>
        <p:style>
          <a:lnRef idx="0">
            <a:scrgbClr r="0" g="0" b="0"/>
          </a:lnRef>
          <a:fillRef idx="0">
            <a:scrgbClr r="0" g="0" b="0"/>
          </a:fillRef>
          <a:effectRef idx="0">
            <a:scrgbClr r="0" g="0" b="0"/>
          </a:effectRef>
          <a:fontRef idx="minor">
            <a:schemeClr val="dk1"/>
          </a:fontRef>
        </p:style>
        <p:txBody>
          <a:bodyPr anchor="ctr">
            <a:spAutoFit/>
          </a:bodyPr>
          <a:lstStyle/>
          <a:p>
            <a:pPr marL="457200" indent="-457200" eaLnBrk="1" fontAlgn="auto" hangingPunct="1">
              <a:lnSpc>
                <a:spcPct val="150000"/>
              </a:lnSpc>
              <a:spcBef>
                <a:spcPts val="0"/>
              </a:spcBef>
              <a:spcAft>
                <a:spcPts val="0"/>
              </a:spcAft>
              <a:buFont typeface="+mj-lt"/>
              <a:buAutoNum type="arabicPeriod"/>
              <a:defRPr/>
            </a:pPr>
            <a:r>
              <a:rPr lang="fr-FR" altLang="zh-CN" sz="2300" kern="100" dirty="0">
                <a:ea typeface="Cambria" panose="02040503050406030204" pitchFamily="18" charset="0"/>
                <a:cs typeface="Times New Roman" panose="02020603050405020304" pitchFamily="18" charset="0"/>
              </a:rPr>
              <a:t>La jeune fille dormant au soleil, la pluie la surprend.</a:t>
            </a:r>
          </a:p>
          <a:p>
            <a:pPr marL="457200" indent="-457200" eaLnBrk="1" fontAlgn="auto" hangingPunct="1">
              <a:lnSpc>
                <a:spcPct val="150000"/>
              </a:lnSpc>
              <a:spcBef>
                <a:spcPts val="0"/>
              </a:spcBef>
              <a:spcAft>
                <a:spcPts val="0"/>
              </a:spcAft>
              <a:buFont typeface="+mj-lt"/>
              <a:buAutoNum type="arabicPeriod"/>
              <a:defRPr/>
            </a:pPr>
            <a:r>
              <a:rPr lang="fr-FR" altLang="zh-CN" sz="2300" kern="100" dirty="0">
                <a:ea typeface="Cambria" panose="02040503050406030204" pitchFamily="18" charset="0"/>
                <a:cs typeface="Times New Roman" panose="02020603050405020304" pitchFamily="18" charset="0"/>
              </a:rPr>
              <a:t>Les dents brossées, le garçon pouvait regarder la télé encore quelques minutes.</a:t>
            </a:r>
          </a:p>
          <a:p>
            <a:pPr marL="457200" indent="-457200" eaLnBrk="1" fontAlgn="auto" hangingPunct="1">
              <a:lnSpc>
                <a:spcPct val="150000"/>
              </a:lnSpc>
              <a:spcBef>
                <a:spcPts val="0"/>
              </a:spcBef>
              <a:spcAft>
                <a:spcPts val="0"/>
              </a:spcAft>
              <a:buFont typeface="+mj-lt"/>
              <a:buAutoNum type="arabicPeriod"/>
              <a:defRPr/>
            </a:pPr>
            <a:r>
              <a:rPr lang="fr-FR" altLang="zh-CN" sz="2300" kern="100" dirty="0">
                <a:ea typeface="Cambria" panose="02040503050406030204" pitchFamily="18" charset="0"/>
                <a:cs typeface="Times New Roman" panose="02020603050405020304" pitchFamily="18" charset="0"/>
              </a:rPr>
              <a:t>Le garçon s’étant déjà brossé les dents, ses parents ne devaient pas le lui rappeler.</a:t>
            </a:r>
          </a:p>
          <a:p>
            <a:pPr marL="457200" indent="-457200" eaLnBrk="1" fontAlgn="auto" hangingPunct="1">
              <a:lnSpc>
                <a:spcPct val="150000"/>
              </a:lnSpc>
              <a:spcBef>
                <a:spcPts val="0"/>
              </a:spcBef>
              <a:spcAft>
                <a:spcPts val="0"/>
              </a:spcAft>
              <a:buFont typeface="+mj-lt"/>
              <a:buAutoNum type="arabicPeriod"/>
              <a:defRPr/>
            </a:pPr>
            <a:r>
              <a:rPr lang="fr-FR" altLang="zh-CN" sz="2300" kern="100" dirty="0">
                <a:ea typeface="Cambria" panose="02040503050406030204" pitchFamily="18" charset="0"/>
                <a:cs typeface="Times New Roman" panose="02020603050405020304" pitchFamily="18" charset="0"/>
              </a:rPr>
              <a:t>Les cyclistes étant surpris par l’orage, un arbre leur servit d’abri.</a:t>
            </a:r>
          </a:p>
          <a:p>
            <a:pPr marL="457200" indent="-457200" eaLnBrk="1" fontAlgn="auto" hangingPunct="1">
              <a:lnSpc>
                <a:spcPct val="150000"/>
              </a:lnSpc>
              <a:spcBef>
                <a:spcPts val="0"/>
              </a:spcBef>
              <a:spcAft>
                <a:spcPts val="0"/>
              </a:spcAft>
              <a:buFont typeface="+mj-lt"/>
              <a:buAutoNum type="arabicPeriod"/>
              <a:defRPr/>
            </a:pPr>
            <a:r>
              <a:rPr lang="fr-FR" altLang="zh-CN" sz="2300" kern="100" dirty="0">
                <a:ea typeface="Cambria" panose="02040503050406030204" pitchFamily="18" charset="0"/>
                <a:cs typeface="Times New Roman" panose="02020603050405020304" pitchFamily="18" charset="0"/>
              </a:rPr>
              <a:t>Jean attendant devant le cinéma, son téléphone sonna.</a:t>
            </a:r>
          </a:p>
        </p:txBody>
      </p:sp>
    </p:spTree>
  </p:cSld>
  <p:clrMapOvr>
    <a:masterClrMapping/>
  </p:clrMapOvr>
  <p:transition spd="med">
    <p:pull/>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内容占位符 6"/>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387350" y="55563"/>
            <a:ext cx="11417300" cy="6629400"/>
          </a:xfrm>
        </p:spPr>
      </p:pic>
      <p:sp>
        <p:nvSpPr>
          <p:cNvPr id="11" name="文本框 10"/>
          <p:cNvSpPr txBox="1">
            <a:spLocks noChangeArrowheads="1"/>
          </p:cNvSpPr>
          <p:nvPr/>
        </p:nvSpPr>
        <p:spPr bwMode="auto">
          <a:xfrm>
            <a:off x="1860550" y="1954213"/>
            <a:ext cx="4267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fr-FR" altLang="zh-CN" sz="2000">
                <a:solidFill>
                  <a:srgbClr val="FF0000"/>
                </a:solidFill>
              </a:rPr>
              <a:t>Le soleil se couchant, nous rentrons.</a:t>
            </a:r>
          </a:p>
        </p:txBody>
      </p:sp>
      <p:sp>
        <p:nvSpPr>
          <p:cNvPr id="12" name="文本框 11"/>
          <p:cNvSpPr txBox="1">
            <a:spLocks noChangeArrowheads="1"/>
          </p:cNvSpPr>
          <p:nvPr/>
        </p:nvSpPr>
        <p:spPr bwMode="auto">
          <a:xfrm>
            <a:off x="1860550" y="2701925"/>
            <a:ext cx="81772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fr-FR" altLang="zh-CN" sz="2000">
                <a:solidFill>
                  <a:srgbClr val="FF0000"/>
                </a:solidFill>
              </a:rPr>
              <a:t>Tout ce qu’il dit étant mensonge, nous ne pouvons pas lui faire confiance.</a:t>
            </a:r>
          </a:p>
        </p:txBody>
      </p:sp>
      <p:sp>
        <p:nvSpPr>
          <p:cNvPr id="13" name="文本框 12"/>
          <p:cNvSpPr txBox="1">
            <a:spLocks noChangeArrowheads="1"/>
          </p:cNvSpPr>
          <p:nvPr/>
        </p:nvSpPr>
        <p:spPr bwMode="auto">
          <a:xfrm>
            <a:off x="3500438" y="3481388"/>
            <a:ext cx="6978650"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fr-FR" altLang="zh-CN" sz="2000">
                <a:solidFill>
                  <a:srgbClr val="FF0000"/>
                </a:solidFill>
              </a:rPr>
              <a:t>Le but étant seulement de donner des clés d’interprétation, il n’est pas nécessaire de citer tout le texte.</a:t>
            </a:r>
          </a:p>
        </p:txBody>
      </p:sp>
      <p:sp>
        <p:nvSpPr>
          <p:cNvPr id="14" name="文本框 13"/>
          <p:cNvSpPr txBox="1">
            <a:spLocks noChangeArrowheads="1"/>
          </p:cNvSpPr>
          <p:nvPr/>
        </p:nvSpPr>
        <p:spPr bwMode="auto">
          <a:xfrm>
            <a:off x="3500438" y="4787900"/>
            <a:ext cx="73152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fr-FR" altLang="zh-CN" sz="2000">
                <a:solidFill>
                  <a:srgbClr val="FF0000"/>
                </a:solidFill>
              </a:rPr>
              <a:t>Cet enfant étant gâté par ses grands-parents, les parents ont du mal à corriger certaines de ses habitudes.</a:t>
            </a:r>
          </a:p>
        </p:txBody>
      </p:sp>
      <p:sp>
        <p:nvSpPr>
          <p:cNvPr id="15" name="文本框 14"/>
          <p:cNvSpPr txBox="1">
            <a:spLocks noChangeArrowheads="1"/>
          </p:cNvSpPr>
          <p:nvPr/>
        </p:nvSpPr>
        <p:spPr bwMode="auto">
          <a:xfrm>
            <a:off x="1860550" y="6088063"/>
            <a:ext cx="94376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fr-FR" altLang="zh-CN" sz="2000">
                <a:solidFill>
                  <a:srgbClr val="FF0000"/>
                </a:solidFill>
              </a:rPr>
              <a:t>Les universités ne fournissant pas assez d’occasions de pratiquer leurs connaissances, les étudiants ne sauront pas quel chemin choisir après les études.</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内容占位符 4"/>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609600" y="1544638"/>
            <a:ext cx="10972800" cy="3768725"/>
          </a:xfrm>
        </p:spPr>
      </p:pic>
      <p:sp>
        <p:nvSpPr>
          <p:cNvPr id="11" name="文本框 10"/>
          <p:cNvSpPr txBox="1">
            <a:spLocks noChangeArrowheads="1"/>
          </p:cNvSpPr>
          <p:nvPr/>
        </p:nvSpPr>
        <p:spPr bwMode="auto">
          <a:xfrm>
            <a:off x="1639888" y="2406650"/>
            <a:ext cx="91328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fr-FR" altLang="zh-CN" sz="2000">
                <a:solidFill>
                  <a:srgbClr val="FF0000"/>
                </a:solidFill>
              </a:rPr>
              <a:t>L’université étant fermée à cause de la grève, beaucoup d’étudiants se sentent perdus.</a:t>
            </a:r>
          </a:p>
        </p:txBody>
      </p:sp>
      <p:sp>
        <p:nvSpPr>
          <p:cNvPr id="12" name="文本框 11"/>
          <p:cNvSpPr txBox="1">
            <a:spLocks noChangeArrowheads="1"/>
          </p:cNvSpPr>
          <p:nvPr/>
        </p:nvSpPr>
        <p:spPr bwMode="auto">
          <a:xfrm>
            <a:off x="4446588" y="3225800"/>
            <a:ext cx="68627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fr-FR" altLang="zh-CN" sz="2000">
                <a:solidFill>
                  <a:srgbClr val="FF0000"/>
                </a:solidFill>
              </a:rPr>
              <a:t>Tout le stock de ce roman étant vendu en une semaine, la librairie va en recommander davantage le mois prochain.</a:t>
            </a:r>
          </a:p>
        </p:txBody>
      </p:sp>
      <p:sp>
        <p:nvSpPr>
          <p:cNvPr id="13" name="文本框 12"/>
          <p:cNvSpPr txBox="1">
            <a:spLocks noChangeArrowheads="1"/>
          </p:cNvSpPr>
          <p:nvPr/>
        </p:nvSpPr>
        <p:spPr bwMode="auto">
          <a:xfrm>
            <a:off x="1639888" y="4605338"/>
            <a:ext cx="90074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fr-FR" altLang="zh-CN" sz="2000">
                <a:solidFill>
                  <a:srgbClr val="FF0000"/>
                </a:solidFill>
              </a:rPr>
              <a:t>Le programme de la journée étant très chargé, je propose qu’on donne tout de suite la parole à notre conférencier.</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442913"/>
            <a:ext cx="10972800" cy="1281112"/>
          </a:xfrm>
        </p:spPr>
        <p:style>
          <a:lnRef idx="2">
            <a:schemeClr val="dk1"/>
          </a:lnRef>
          <a:fillRef idx="1">
            <a:schemeClr val="lt1"/>
          </a:fillRef>
          <a:effectRef idx="0">
            <a:schemeClr val="dk1"/>
          </a:effectRef>
          <a:fontRef idx="minor">
            <a:schemeClr val="dk1"/>
          </a:fontRef>
        </p:style>
        <p:txBody>
          <a:bodyPr rtlCol="0">
            <a:normAutofit/>
          </a:bodyPr>
          <a:lstStyle/>
          <a:p>
            <a:pPr eaLnBrk="1" fontAlgn="auto" hangingPunct="1">
              <a:spcAft>
                <a:spcPts val="0"/>
              </a:spcAft>
              <a:defRPr/>
            </a:pPr>
            <a:r>
              <a:rPr lang="en-US" altLang="zh-CN" sz="3200" i="1" dirty="0" err="1"/>
              <a:t>Grammaire</a:t>
            </a:r>
            <a:r>
              <a:rPr lang="en-US" altLang="zh-CN" sz="3200" i="1" dirty="0"/>
              <a:t> : </a:t>
            </a:r>
            <a:r>
              <a:rPr lang="fr-FR" altLang="zh-CN" sz="3200" i="1" dirty="0"/>
              <a:t>Complément circonstanciel de manière</a:t>
            </a:r>
            <a:endParaRPr lang="zh-CN" altLang="en-US" sz="3200" i="1" dirty="0"/>
          </a:p>
        </p:txBody>
      </p:sp>
      <p:pic>
        <p:nvPicPr>
          <p:cNvPr id="90115" name="图片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2251075"/>
            <a:ext cx="10972800" cy="374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pull/>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图片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8513" y="544513"/>
            <a:ext cx="10594975" cy="576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pull/>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773238"/>
            <a:ext cx="10972800" cy="416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标题 1"/>
          <p:cNvSpPr txBox="1"/>
          <p:nvPr/>
        </p:nvSpPr>
        <p:spPr>
          <a:xfrm>
            <a:off x="609600" y="360363"/>
            <a:ext cx="10972800" cy="949325"/>
          </a:xfrm>
          <a:prstGeom prst="rect">
            <a:avLst/>
          </a:prstGeom>
        </p:spPr>
        <p:style>
          <a:lnRef idx="2">
            <a:schemeClr val="dk1"/>
          </a:lnRef>
          <a:fillRef idx="1">
            <a:schemeClr val="lt1"/>
          </a:fillRef>
          <a:effectRef idx="0">
            <a:schemeClr val="dk1"/>
          </a:effectRef>
          <a:fontRef idx="minor">
            <a:schemeClr val="dk1"/>
          </a:fontRef>
        </p:style>
        <p:txBody>
          <a:bodyPr anchor="ctr">
            <a:normAutofit/>
          </a:bodyPr>
          <a:lstStyle>
            <a:lvl1pPr algn="ctr" defTabSz="685800" rtl="0" eaLnBrk="1" latinLnBrk="0" hangingPunct="1">
              <a:spcBef>
                <a:spcPct val="0"/>
              </a:spcBef>
              <a:buNone/>
              <a:defRPr sz="33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fontAlgn="auto">
              <a:spcAft>
                <a:spcPts val="0"/>
              </a:spcAft>
              <a:defRPr/>
            </a:pPr>
            <a:r>
              <a:rPr lang="en-US" altLang="zh-CN" sz="3200" i="1" dirty="0" err="1"/>
              <a:t>Entraînement</a:t>
            </a:r>
            <a:endParaRPr lang="zh-CN" altLang="en-US" sz="3200" b="1" dirty="0">
              <a:latin typeface="微软雅黑" panose="020B0503020204020204" pitchFamily="34" charset="-122"/>
              <a:ea typeface="微软雅黑" panose="020B0503020204020204" pitchFamily="34" charset="-122"/>
            </a:endParaRPr>
          </a:p>
        </p:txBody>
      </p:sp>
    </p:spTree>
  </p:cSld>
  <p:clrMapOvr>
    <a:masterClrMapping/>
  </p:clrMapOvr>
  <p:transition spd="med">
    <p:pull/>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609600" y="617538"/>
            <a:ext cx="10972800" cy="1368425"/>
          </a:xfrm>
          <a:prstGeom prst="rect">
            <a:avLst/>
          </a:prstGeom>
        </p:spPr>
        <p:style>
          <a:lnRef idx="2">
            <a:schemeClr val="dk1"/>
          </a:lnRef>
          <a:fillRef idx="1">
            <a:schemeClr val="lt1"/>
          </a:fillRef>
          <a:effectRef idx="0">
            <a:schemeClr val="dk1"/>
          </a:effectRef>
          <a:fontRef idx="minor">
            <a:schemeClr val="dk1"/>
          </a:fontRef>
        </p:style>
        <p:txBody>
          <a:bodyPr anchor="ctr">
            <a:normAutofit/>
          </a:bodyPr>
          <a:lstStyle>
            <a:lvl1pPr algn="ctr" defTabSz="685800" rtl="0" eaLnBrk="1" latinLnBrk="0" hangingPunct="1">
              <a:spcBef>
                <a:spcPct val="0"/>
              </a:spcBef>
              <a:buNone/>
              <a:defRPr sz="33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defTabSz="914400" fontAlgn="auto">
              <a:spcAft>
                <a:spcPts val="0"/>
              </a:spcAft>
              <a:defRPr/>
            </a:pPr>
            <a:r>
              <a:rPr lang="en-US" altLang="zh-CN" sz="3200" kern="100" dirty="0" err="1">
                <a:ea typeface="等线" panose="02010600030101010101" pitchFamily="2" charset="-122"/>
                <a:cs typeface="Times New Roman" panose="02020603050405020304" pitchFamily="18" charset="0"/>
              </a:rPr>
              <a:t>Corrigés</a:t>
            </a:r>
            <a:endParaRPr lang="zh-CN" altLang="en-US" sz="3200" kern="100" dirty="0">
              <a:ea typeface="等线" panose="02010600030101010101" pitchFamily="2" charset="-122"/>
              <a:cs typeface="Times New Roman" panose="02020603050405020304" pitchFamily="18" charset="0"/>
            </a:endParaRPr>
          </a:p>
        </p:txBody>
      </p:sp>
      <p:sp>
        <p:nvSpPr>
          <p:cNvPr id="6" name="文本框 5"/>
          <p:cNvSpPr txBox="1"/>
          <p:nvPr/>
        </p:nvSpPr>
        <p:spPr>
          <a:xfrm>
            <a:off x="609600" y="2390775"/>
            <a:ext cx="10972800" cy="3754438"/>
          </a:xfrm>
          <a:prstGeom prst="rect">
            <a:avLst/>
          </a:prstGeom>
          <a:noFill/>
          <a:ln>
            <a:noFill/>
          </a:ln>
        </p:spPr>
        <p:style>
          <a:lnRef idx="0">
            <a:scrgbClr r="0" g="0" b="0"/>
          </a:lnRef>
          <a:fillRef idx="0">
            <a:scrgbClr r="0" g="0" b="0"/>
          </a:fillRef>
          <a:effectRef idx="0">
            <a:scrgbClr r="0" g="0" b="0"/>
          </a:effectRef>
          <a:fontRef idx="minor">
            <a:schemeClr val="dk1"/>
          </a:fontRef>
        </p:style>
        <p:txBody>
          <a:bodyPr anchor="ctr">
            <a:spAutoFit/>
          </a:bodyPr>
          <a:lstStyle/>
          <a:p>
            <a:pPr marL="457200" indent="-457200" eaLnBrk="1" fontAlgn="auto" hangingPunct="1">
              <a:lnSpc>
                <a:spcPct val="150000"/>
              </a:lnSpc>
              <a:spcBef>
                <a:spcPts val="0"/>
              </a:spcBef>
              <a:spcAft>
                <a:spcPts val="0"/>
              </a:spcAft>
              <a:buFont typeface="+mj-lt"/>
              <a:buAutoNum type="arabicPeriod"/>
              <a:defRPr/>
            </a:pPr>
            <a:r>
              <a:rPr lang="fr-FR" altLang="zh-CN" sz="2300" kern="100" dirty="0">
                <a:ea typeface="Cambria" panose="02040503050406030204" pitchFamily="18" charset="0"/>
                <a:cs typeface="Times New Roman" panose="02020603050405020304" pitchFamily="18" charset="0"/>
              </a:rPr>
              <a:t>Le volet s’ouvre avec difficultés.</a:t>
            </a:r>
          </a:p>
          <a:p>
            <a:pPr marL="457200" indent="-457200" eaLnBrk="1" fontAlgn="auto" hangingPunct="1">
              <a:lnSpc>
                <a:spcPct val="150000"/>
              </a:lnSpc>
              <a:spcBef>
                <a:spcPts val="0"/>
              </a:spcBef>
              <a:spcAft>
                <a:spcPts val="0"/>
              </a:spcAft>
              <a:buFont typeface="+mj-lt"/>
              <a:buAutoNum type="arabicPeriod"/>
              <a:defRPr/>
            </a:pPr>
            <a:r>
              <a:rPr lang="fr-FR" altLang="zh-CN" sz="2300" kern="100" dirty="0">
                <a:ea typeface="Cambria" panose="02040503050406030204" pitchFamily="18" charset="0"/>
                <a:cs typeface="Times New Roman" panose="02020603050405020304" pitchFamily="18" charset="0"/>
              </a:rPr>
              <a:t>Juliette Binoche s’habille avec élégance.</a:t>
            </a:r>
          </a:p>
          <a:p>
            <a:pPr marL="457200" indent="-457200" eaLnBrk="1" fontAlgn="auto" hangingPunct="1">
              <a:lnSpc>
                <a:spcPct val="150000"/>
              </a:lnSpc>
              <a:spcBef>
                <a:spcPts val="0"/>
              </a:spcBef>
              <a:spcAft>
                <a:spcPts val="0"/>
              </a:spcAft>
              <a:buFont typeface="+mj-lt"/>
              <a:buAutoNum type="arabicPeriod"/>
              <a:defRPr/>
            </a:pPr>
            <a:r>
              <a:rPr lang="fr-FR" altLang="zh-CN" sz="2300" kern="100" dirty="0">
                <a:ea typeface="Cambria" panose="02040503050406030204" pitchFamily="18" charset="0"/>
                <a:cs typeface="Times New Roman" panose="02020603050405020304" pitchFamily="18" charset="0"/>
              </a:rPr>
              <a:t>Les élèves se rangent en silence.</a:t>
            </a:r>
          </a:p>
          <a:p>
            <a:pPr marL="457200" indent="-457200" eaLnBrk="1" fontAlgn="auto" hangingPunct="1">
              <a:lnSpc>
                <a:spcPct val="150000"/>
              </a:lnSpc>
              <a:spcBef>
                <a:spcPts val="0"/>
              </a:spcBef>
              <a:spcAft>
                <a:spcPts val="0"/>
              </a:spcAft>
              <a:buFont typeface="+mj-lt"/>
              <a:buAutoNum type="arabicPeriod"/>
              <a:defRPr/>
            </a:pPr>
            <a:r>
              <a:rPr lang="fr-FR" altLang="zh-CN" sz="2300" kern="100" dirty="0">
                <a:ea typeface="Cambria" panose="02040503050406030204" pitchFamily="18" charset="0"/>
                <a:cs typeface="Times New Roman" panose="02020603050405020304" pitchFamily="18" charset="0"/>
              </a:rPr>
              <a:t>Les chats marchent avec attention et avec douceur.</a:t>
            </a:r>
          </a:p>
          <a:p>
            <a:pPr marL="457200" indent="-457200" eaLnBrk="1" fontAlgn="auto" hangingPunct="1">
              <a:lnSpc>
                <a:spcPct val="150000"/>
              </a:lnSpc>
              <a:spcBef>
                <a:spcPts val="0"/>
              </a:spcBef>
              <a:spcAft>
                <a:spcPts val="0"/>
              </a:spcAft>
              <a:buFont typeface="+mj-lt"/>
              <a:buAutoNum type="arabicPeriod"/>
              <a:defRPr/>
            </a:pPr>
            <a:r>
              <a:rPr lang="fr-FR" altLang="zh-CN" sz="2300" kern="100" dirty="0">
                <a:ea typeface="Cambria" panose="02040503050406030204" pitchFamily="18" charset="0"/>
                <a:cs typeface="Times New Roman" panose="02020603050405020304" pitchFamily="18" charset="0"/>
              </a:rPr>
              <a:t>Le vent souffle avec violence.</a:t>
            </a:r>
          </a:p>
          <a:p>
            <a:pPr marL="457200" indent="-457200" eaLnBrk="1" fontAlgn="auto" hangingPunct="1">
              <a:lnSpc>
                <a:spcPct val="150000"/>
              </a:lnSpc>
              <a:spcBef>
                <a:spcPts val="0"/>
              </a:spcBef>
              <a:spcAft>
                <a:spcPts val="0"/>
              </a:spcAft>
              <a:buFont typeface="+mj-lt"/>
              <a:buAutoNum type="arabicPeriod"/>
              <a:defRPr/>
            </a:pPr>
            <a:r>
              <a:rPr lang="fr-FR" altLang="zh-CN" sz="2300" kern="100" dirty="0">
                <a:ea typeface="Cambria" panose="02040503050406030204" pitchFamily="18" charset="0"/>
                <a:cs typeface="Times New Roman" panose="02020603050405020304" pitchFamily="18" charset="0"/>
              </a:rPr>
              <a:t>Il ne faut pas répondre avec naïveté et avec précipitation.</a:t>
            </a:r>
          </a:p>
          <a:p>
            <a:pPr marL="457200" indent="-457200" eaLnBrk="1" fontAlgn="auto" hangingPunct="1">
              <a:lnSpc>
                <a:spcPct val="150000"/>
              </a:lnSpc>
              <a:spcBef>
                <a:spcPts val="0"/>
              </a:spcBef>
              <a:spcAft>
                <a:spcPts val="0"/>
              </a:spcAft>
              <a:buFont typeface="+mj-lt"/>
              <a:buAutoNum type="arabicPeriod"/>
              <a:defRPr/>
            </a:pPr>
            <a:r>
              <a:rPr lang="fr-FR" altLang="zh-CN" sz="2300" kern="100" dirty="0">
                <a:ea typeface="Cambria" panose="02040503050406030204" pitchFamily="18" charset="0"/>
                <a:cs typeface="Times New Roman" panose="02020603050405020304" pitchFamily="18" charset="0"/>
              </a:rPr>
              <a:t>Meursault répond avec maladresse à la demande de mariage de Marie.</a:t>
            </a:r>
          </a:p>
        </p:txBody>
      </p:sp>
    </p:spTree>
  </p:cSld>
  <p:clrMapOvr>
    <a:masterClrMapping/>
  </p:clrMapOvr>
  <p:transition spd="med">
    <p:pull/>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6" name="图片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000" y="134938"/>
            <a:ext cx="11176000" cy="658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a:spLocks noChangeArrowheads="1"/>
          </p:cNvSpPr>
          <p:nvPr/>
        </p:nvSpPr>
        <p:spPr bwMode="auto">
          <a:xfrm>
            <a:off x="1839913" y="1881188"/>
            <a:ext cx="3457575"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fr-FR" altLang="zh-CN" sz="2000">
                <a:solidFill>
                  <a:srgbClr val="FF0000"/>
                </a:solidFill>
              </a:rPr>
              <a:t>La tête baissée, le chien fonce.</a:t>
            </a:r>
          </a:p>
        </p:txBody>
      </p:sp>
      <p:sp>
        <p:nvSpPr>
          <p:cNvPr id="7" name="文本框 6"/>
          <p:cNvSpPr txBox="1">
            <a:spLocks noChangeArrowheads="1"/>
          </p:cNvSpPr>
          <p:nvPr/>
        </p:nvSpPr>
        <p:spPr bwMode="auto">
          <a:xfrm>
            <a:off x="1839913" y="2641600"/>
            <a:ext cx="63484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fr-FR" altLang="zh-CN" sz="2000">
                <a:solidFill>
                  <a:srgbClr val="FF0000"/>
                </a:solidFill>
              </a:rPr>
              <a:t>La bouche fixée à la coquille, les grues ouvrent les huîtres.</a:t>
            </a:r>
          </a:p>
        </p:txBody>
      </p:sp>
      <p:sp>
        <p:nvSpPr>
          <p:cNvPr id="8" name="文本框 7"/>
          <p:cNvSpPr txBox="1">
            <a:spLocks noChangeArrowheads="1"/>
          </p:cNvSpPr>
          <p:nvPr/>
        </p:nvSpPr>
        <p:spPr bwMode="auto">
          <a:xfrm>
            <a:off x="1839913" y="3370263"/>
            <a:ext cx="71675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fr-FR" altLang="zh-CN" sz="2000">
                <a:solidFill>
                  <a:srgbClr val="FF0000"/>
                </a:solidFill>
              </a:rPr>
              <a:t>Un nouveau bâtiment construit, on a réussi à loger plus d’étudiants.</a:t>
            </a:r>
          </a:p>
        </p:txBody>
      </p:sp>
      <p:sp>
        <p:nvSpPr>
          <p:cNvPr id="9" name="文本框 8"/>
          <p:cNvSpPr txBox="1">
            <a:spLocks noChangeArrowheads="1"/>
          </p:cNvSpPr>
          <p:nvPr/>
        </p:nvSpPr>
        <p:spPr bwMode="auto">
          <a:xfrm>
            <a:off x="1839913" y="4140200"/>
            <a:ext cx="80295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fr-FR" altLang="zh-CN" sz="2000">
                <a:solidFill>
                  <a:srgbClr val="FF0000"/>
                </a:solidFill>
              </a:rPr>
              <a:t>Les doigts croisés, je vous souhaite bonne chance à l’entretien d’embauche.</a:t>
            </a:r>
          </a:p>
        </p:txBody>
      </p:sp>
      <p:sp>
        <p:nvSpPr>
          <p:cNvPr id="10" name="文本框 9"/>
          <p:cNvSpPr txBox="1">
            <a:spLocks noChangeArrowheads="1"/>
          </p:cNvSpPr>
          <p:nvPr/>
        </p:nvSpPr>
        <p:spPr bwMode="auto">
          <a:xfrm>
            <a:off x="1839913" y="5189538"/>
            <a:ext cx="93424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fr-FR" altLang="zh-CN" sz="2000">
                <a:solidFill>
                  <a:srgbClr val="FF0000"/>
                </a:solidFill>
              </a:rPr>
              <a:t>Devant une crise, nous ne devons pas attendre l’intervention des autres, les bras croisés.</a:t>
            </a:r>
          </a:p>
        </p:txBody>
      </p:sp>
      <p:sp>
        <p:nvSpPr>
          <p:cNvPr id="11" name="文本框 10"/>
          <p:cNvSpPr txBox="1">
            <a:spLocks noChangeArrowheads="1"/>
          </p:cNvSpPr>
          <p:nvPr/>
        </p:nvSpPr>
        <p:spPr bwMode="auto">
          <a:xfrm>
            <a:off x="1839913" y="5978525"/>
            <a:ext cx="78089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fr-FR" altLang="zh-CN" sz="2000">
                <a:solidFill>
                  <a:srgbClr val="FF0000"/>
                </a:solidFill>
              </a:rPr>
              <a:t>La biodiversité préservée, nous aurons la clé du développement durable.</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387350"/>
            <a:ext cx="10972800" cy="949325"/>
          </a:xfrm>
        </p:spPr>
        <p:style>
          <a:lnRef idx="2">
            <a:schemeClr val="accent2"/>
          </a:lnRef>
          <a:fillRef idx="1">
            <a:schemeClr val="lt1"/>
          </a:fillRef>
          <a:effectRef idx="0">
            <a:schemeClr val="accent2"/>
          </a:effectRef>
          <a:fontRef idx="minor">
            <a:schemeClr val="dk1"/>
          </a:fontRef>
        </p:style>
        <p:txBody>
          <a:bodyPr rtlCol="0">
            <a:normAutofit/>
          </a:bodyPr>
          <a:lstStyle/>
          <a:p>
            <a:pPr eaLnBrk="1" fontAlgn="auto" hangingPunct="1">
              <a:spcAft>
                <a:spcPts val="0"/>
              </a:spcAft>
              <a:defRPr/>
            </a:pPr>
            <a:r>
              <a:rPr lang="en-US" altLang="zh-CN" sz="3200" i="1" dirty="0"/>
              <a:t>Communication</a:t>
            </a:r>
            <a:endParaRPr lang="zh-CN" altLang="en-US" sz="3200" i="1" dirty="0"/>
          </a:p>
        </p:txBody>
      </p:sp>
      <p:pic>
        <p:nvPicPr>
          <p:cNvPr id="100355" name="内容占位符 5"/>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609600" y="1908175"/>
            <a:ext cx="10972800" cy="4267200"/>
          </a:xfrm>
        </p:spPr>
      </p:pic>
    </p:spTree>
  </p:cSld>
  <p:clrMapOvr>
    <a:masterClrMapping/>
  </p:clrMapOvr>
  <p:transition spd="med">
    <p:pull/>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787400"/>
            <a:ext cx="10972800" cy="949325"/>
          </a:xfrm>
        </p:spPr>
        <p:style>
          <a:lnRef idx="2">
            <a:schemeClr val="accent2"/>
          </a:lnRef>
          <a:fillRef idx="1">
            <a:schemeClr val="lt1"/>
          </a:fillRef>
          <a:effectRef idx="0">
            <a:schemeClr val="accent2"/>
          </a:effectRef>
          <a:fontRef idx="minor">
            <a:schemeClr val="dk1"/>
          </a:fontRef>
        </p:style>
        <p:txBody>
          <a:bodyPr rtlCol="0">
            <a:normAutofit/>
          </a:bodyPr>
          <a:lstStyle/>
          <a:p>
            <a:pPr eaLnBrk="1" fontAlgn="auto" hangingPunct="1">
              <a:spcAft>
                <a:spcPts val="0"/>
              </a:spcAft>
              <a:defRPr/>
            </a:pPr>
            <a:r>
              <a:rPr lang="en-US" altLang="zh-CN" sz="3200" i="1" dirty="0"/>
              <a:t>Communication</a:t>
            </a:r>
            <a:endParaRPr lang="zh-CN" altLang="en-US" sz="3200" i="1" dirty="0"/>
          </a:p>
        </p:txBody>
      </p:sp>
      <p:pic>
        <p:nvPicPr>
          <p:cNvPr id="102403" name="图片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1100" y="2270125"/>
            <a:ext cx="9829800" cy="380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pull/>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1462088"/>
            <a:ext cx="10972800" cy="1143000"/>
          </a:xfrm>
        </p:spPr>
        <p:style>
          <a:lnRef idx="2">
            <a:schemeClr val="dk1"/>
          </a:lnRef>
          <a:fillRef idx="1">
            <a:schemeClr val="lt1"/>
          </a:fillRef>
          <a:effectRef idx="0">
            <a:schemeClr val="dk1"/>
          </a:effectRef>
          <a:fontRef idx="minor">
            <a:schemeClr val="dk1"/>
          </a:fontRef>
        </p:style>
        <p:txBody>
          <a:bodyPr rtlCol="0">
            <a:normAutofit/>
          </a:bodyPr>
          <a:lstStyle/>
          <a:p>
            <a:pPr eaLnBrk="1" fontAlgn="auto" hangingPunct="1">
              <a:spcAft>
                <a:spcPts val="0"/>
              </a:spcAft>
              <a:defRPr/>
            </a:pPr>
            <a:r>
              <a:rPr lang="fr-FR" dirty="0" err="1"/>
              <a:t>Répon</a:t>
            </a:r>
            <a:r>
              <a:rPr lang="en-US" altLang="zh-CN" dirty="0" err="1" smtClean="0"/>
              <a:t>dez</a:t>
            </a:r>
            <a:r>
              <a:rPr lang="fr-FR" dirty="0" smtClean="0"/>
              <a:t> </a:t>
            </a:r>
            <a:r>
              <a:rPr lang="fr-FR" dirty="0"/>
              <a:t>aux questions </a:t>
            </a:r>
          </a:p>
        </p:txBody>
      </p:sp>
      <p:pic>
        <p:nvPicPr>
          <p:cNvPr id="29699" name="内容占位符 8"/>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609600" y="3429000"/>
            <a:ext cx="10972800" cy="1423988"/>
          </a:xfrm>
        </p:spPr>
      </p:pic>
    </p:spTree>
  </p:cSld>
  <p:clrMapOvr>
    <a:masterClrMapping/>
  </p:clrMapOvr>
  <p:transition spd="med">
    <p:pull/>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787400"/>
            <a:ext cx="10972800" cy="949325"/>
          </a:xfrm>
        </p:spPr>
        <p:style>
          <a:lnRef idx="2">
            <a:schemeClr val="accent2"/>
          </a:lnRef>
          <a:fillRef idx="1">
            <a:schemeClr val="lt1"/>
          </a:fillRef>
          <a:effectRef idx="0">
            <a:schemeClr val="accent2"/>
          </a:effectRef>
          <a:fontRef idx="minor">
            <a:schemeClr val="dk1"/>
          </a:fontRef>
        </p:style>
        <p:txBody>
          <a:bodyPr rtlCol="0">
            <a:normAutofit/>
          </a:bodyPr>
          <a:lstStyle/>
          <a:p>
            <a:pPr eaLnBrk="1" fontAlgn="auto" hangingPunct="1">
              <a:spcAft>
                <a:spcPts val="0"/>
              </a:spcAft>
              <a:defRPr/>
            </a:pPr>
            <a:r>
              <a:rPr lang="en-US" altLang="zh-CN" sz="3200" i="1" dirty="0"/>
              <a:t>Communication</a:t>
            </a:r>
            <a:endParaRPr lang="zh-CN" altLang="en-US" sz="3200" i="1" dirty="0"/>
          </a:p>
        </p:txBody>
      </p:sp>
      <p:pic>
        <p:nvPicPr>
          <p:cNvPr id="104451" name="图片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9700" y="2098675"/>
            <a:ext cx="9372600" cy="397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pull/>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908050"/>
            <a:ext cx="10972800" cy="1143000"/>
          </a:xfrm>
        </p:spPr>
        <p:style>
          <a:lnRef idx="2">
            <a:schemeClr val="accent4"/>
          </a:lnRef>
          <a:fillRef idx="1">
            <a:schemeClr val="lt1"/>
          </a:fillRef>
          <a:effectRef idx="0">
            <a:schemeClr val="accent4"/>
          </a:effectRef>
          <a:fontRef idx="minor">
            <a:schemeClr val="dk1"/>
          </a:fontRef>
        </p:style>
        <p:txBody>
          <a:bodyPr rtlCol="0">
            <a:normAutofit/>
          </a:bodyPr>
          <a:lstStyle/>
          <a:p>
            <a:pPr eaLnBrk="1" fontAlgn="auto" hangingPunct="1">
              <a:spcAft>
                <a:spcPts val="0"/>
              </a:spcAft>
              <a:defRPr/>
            </a:pPr>
            <a:r>
              <a:rPr lang="en-US" altLang="zh-CN" sz="3600" i="1" dirty="0"/>
              <a:t>Devoirs</a:t>
            </a:r>
            <a:endParaRPr lang="zh-CN" altLang="en-US" i="1" dirty="0"/>
          </a:p>
        </p:txBody>
      </p:sp>
      <p:sp>
        <p:nvSpPr>
          <p:cNvPr id="3" name="内容占位符 2"/>
          <p:cNvSpPr>
            <a:spLocks noGrp="1"/>
          </p:cNvSpPr>
          <p:nvPr>
            <p:ph idx="1"/>
          </p:nvPr>
        </p:nvSpPr>
        <p:spPr>
          <a:xfrm>
            <a:off x="609600" y="2401888"/>
            <a:ext cx="10972800" cy="3548062"/>
          </a:xfrm>
        </p:spPr>
        <p:style>
          <a:lnRef idx="2">
            <a:schemeClr val="dk1"/>
          </a:lnRef>
          <a:fillRef idx="1">
            <a:schemeClr val="lt1"/>
          </a:fillRef>
          <a:effectRef idx="0">
            <a:schemeClr val="dk1"/>
          </a:effectRef>
          <a:fontRef idx="minor">
            <a:schemeClr val="dk1"/>
          </a:fontRef>
        </p:style>
        <p:txBody>
          <a:bodyPr rtlCol="0" anchor="ctr">
            <a:normAutofit/>
          </a:bodyPr>
          <a:lstStyle/>
          <a:p>
            <a:pPr eaLnBrk="1" fontAlgn="auto" hangingPunct="1">
              <a:lnSpc>
                <a:spcPct val="200000"/>
              </a:lnSpc>
              <a:spcBef>
                <a:spcPts val="0"/>
              </a:spcBef>
              <a:spcAft>
                <a:spcPts val="0"/>
              </a:spcAft>
              <a:defRPr/>
            </a:pPr>
            <a:r>
              <a:rPr lang="zh-CN" altLang="en-US" dirty="0">
                <a:ea typeface="微软雅黑" panose="020B0503020204020204" pitchFamily="34" charset="-122"/>
              </a:rPr>
              <a:t>预习第二篇</a:t>
            </a:r>
            <a:r>
              <a:rPr lang="en-US" altLang="zh-CN" dirty="0" err="1">
                <a:ea typeface="微软雅黑" panose="020B0503020204020204" pitchFamily="34" charset="-122"/>
              </a:rPr>
              <a:t>Texte</a:t>
            </a:r>
            <a:r>
              <a:rPr lang="en-US" altLang="zh-CN" dirty="0">
                <a:ea typeface="微软雅黑" panose="020B0503020204020204" pitchFamily="34" charset="-122"/>
              </a:rPr>
              <a:t> : </a:t>
            </a:r>
            <a:r>
              <a:rPr lang="fr-FR" altLang="zh-CN" b="1" i="1" dirty="0">
                <a:ea typeface="微软雅黑" panose="020B0503020204020204" pitchFamily="34" charset="-122"/>
              </a:rPr>
              <a:t>Balade à Beijing </a:t>
            </a:r>
            <a:r>
              <a:rPr lang="zh-CN" altLang="en-US" smtClean="0">
                <a:ea typeface="微软雅黑" panose="020B0503020204020204" pitchFamily="34" charset="-122"/>
              </a:rPr>
              <a:t>，回答课后问题</a:t>
            </a:r>
            <a:endParaRPr lang="zh-CN" altLang="en-US" dirty="0">
              <a:ea typeface="微软雅黑" panose="020B0503020204020204" pitchFamily="34" charset="-122"/>
            </a:endParaRPr>
          </a:p>
        </p:txBody>
      </p:sp>
    </p:spTree>
  </p:cSld>
  <p:clrMapOvr>
    <a:masterClrMapping/>
  </p:clrMapOvr>
  <p:transition spd="med">
    <p:pull/>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标题 1"/>
          <p:cNvSpPr txBox="1">
            <a:spLocks noChangeArrowheads="1"/>
          </p:cNvSpPr>
          <p:nvPr/>
        </p:nvSpPr>
        <p:spPr bwMode="auto">
          <a:xfrm>
            <a:off x="1290638" y="3513138"/>
            <a:ext cx="9610725"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685800">
              <a:defRPr>
                <a:solidFill>
                  <a:schemeClr val="tx1"/>
                </a:solidFill>
                <a:latin typeface="Calibri" panose="020F0502020204030204" pitchFamily="34" charset="0"/>
                <a:ea typeface="宋体" panose="02010600030101010101" pitchFamily="2" charset="-122"/>
              </a:defRPr>
            </a:lvl1pPr>
            <a:lvl2pPr marL="742950" indent="-285750" defTabSz="685800">
              <a:defRPr>
                <a:solidFill>
                  <a:schemeClr val="tx1"/>
                </a:solidFill>
                <a:latin typeface="Calibri" panose="020F0502020204030204" pitchFamily="34" charset="0"/>
                <a:ea typeface="宋体" panose="02010600030101010101" pitchFamily="2" charset="-122"/>
              </a:defRPr>
            </a:lvl2pPr>
            <a:lvl3pPr marL="1143000" indent="-228600" defTabSz="685800">
              <a:defRPr>
                <a:solidFill>
                  <a:schemeClr val="tx1"/>
                </a:solidFill>
                <a:latin typeface="Calibri" panose="020F0502020204030204" pitchFamily="34" charset="0"/>
                <a:ea typeface="宋体" panose="02010600030101010101" pitchFamily="2" charset="-122"/>
              </a:defRPr>
            </a:lvl3pPr>
            <a:lvl4pPr marL="1600200" indent="-228600" defTabSz="685800">
              <a:defRPr>
                <a:solidFill>
                  <a:schemeClr val="tx1"/>
                </a:solidFill>
                <a:latin typeface="Calibri" panose="020F0502020204030204" pitchFamily="34" charset="0"/>
                <a:ea typeface="宋体" panose="02010600030101010101" pitchFamily="2" charset="-122"/>
              </a:defRPr>
            </a:lvl4pPr>
            <a:lvl5pPr marL="2057400" indent="-228600" defTabSz="685800">
              <a:defRPr>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en-US" altLang="zh-CN" sz="3200">
                <a:solidFill>
                  <a:srgbClr val="002060"/>
                </a:solidFill>
              </a:rPr>
              <a:t>Séance 3	Texte : </a:t>
            </a:r>
            <a:r>
              <a:rPr lang="fr-FR" altLang="zh-CN" sz="3200" b="1" i="1">
                <a:solidFill>
                  <a:srgbClr val="002060"/>
                </a:solidFill>
              </a:rPr>
              <a:t>Balade à Beijing</a:t>
            </a:r>
            <a:endParaRPr lang="en-US" altLang="zh-CN" sz="3200" b="1" i="1">
              <a:solidFill>
                <a:srgbClr val="002060"/>
              </a:solidFill>
            </a:endParaRPr>
          </a:p>
        </p:txBody>
      </p:sp>
      <p:sp>
        <p:nvSpPr>
          <p:cNvPr id="107523" name="矩形 5"/>
          <p:cNvSpPr>
            <a:spLocks noChangeArrowheads="1"/>
          </p:cNvSpPr>
          <p:nvPr/>
        </p:nvSpPr>
        <p:spPr bwMode="auto">
          <a:xfrm>
            <a:off x="704850" y="1562100"/>
            <a:ext cx="10782300"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en-US" altLang="zh-CN" sz="3200">
                <a:solidFill>
                  <a:srgbClr val="000000"/>
                </a:solidFill>
                <a:latin typeface="Cambria" panose="02040503050406030204" pitchFamily="18" charset="0"/>
              </a:rPr>
              <a:t>Séquence 8 - </a:t>
            </a:r>
            <a:r>
              <a:rPr lang="fr-FR" altLang="zh-CN" sz="3200">
                <a:solidFill>
                  <a:srgbClr val="000000"/>
                </a:solidFill>
                <a:latin typeface="Cambria" panose="02040503050406030204" pitchFamily="18" charset="0"/>
              </a:rPr>
              <a:t>L’épreuve de l’étranger</a:t>
            </a:r>
            <a:endParaRPr lang="en-US" altLang="zh-CN" sz="3200">
              <a:solidFill>
                <a:srgbClr val="000000"/>
              </a:solidFill>
              <a:latin typeface="Cambria" panose="02040503050406030204" pitchFamily="18" charset="0"/>
            </a:endParaRPr>
          </a:p>
        </p:txBody>
      </p:sp>
    </p:spTree>
  </p:cSld>
  <p:clrMapOvr>
    <a:masterClrMapping/>
  </p:clrMapOvr>
  <p:transition spd="med">
    <p:pull/>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955675"/>
            <a:ext cx="10972800" cy="1063625"/>
          </a:xfrm>
        </p:spPr>
        <p:style>
          <a:lnRef idx="2">
            <a:schemeClr val="dk1"/>
          </a:lnRef>
          <a:fillRef idx="1">
            <a:schemeClr val="lt1"/>
          </a:fillRef>
          <a:effectRef idx="0">
            <a:schemeClr val="dk1"/>
          </a:effectRef>
          <a:fontRef idx="minor">
            <a:schemeClr val="dk1"/>
          </a:fontRef>
        </p:style>
        <p:txBody>
          <a:bodyPr rtlCol="0">
            <a:normAutofit/>
          </a:bodyPr>
          <a:lstStyle/>
          <a:p>
            <a:pPr eaLnBrk="1" fontAlgn="auto" hangingPunct="1">
              <a:spcAft>
                <a:spcPts val="0"/>
              </a:spcAft>
              <a:defRPr/>
            </a:pPr>
            <a:r>
              <a:rPr lang="en-US" altLang="zh-CN" sz="3200" dirty="0" err="1" smtClean="0"/>
              <a:t>Compréhension</a:t>
            </a:r>
            <a:r>
              <a:rPr lang="en-US" altLang="zh-CN" sz="3200" dirty="0" smtClean="0"/>
              <a:t> </a:t>
            </a:r>
            <a:r>
              <a:rPr lang="en-US" altLang="zh-CN" sz="3200" dirty="0" err="1"/>
              <a:t>globale</a:t>
            </a:r>
            <a:endParaRPr lang="zh-CN" altLang="en-US" sz="3200" dirty="0"/>
          </a:p>
        </p:txBody>
      </p:sp>
      <p:sp>
        <p:nvSpPr>
          <p:cNvPr id="4" name="矩形 3"/>
          <p:cNvSpPr/>
          <p:nvPr/>
        </p:nvSpPr>
        <p:spPr>
          <a:xfrm>
            <a:off x="609600" y="2498725"/>
            <a:ext cx="10972800" cy="3529013"/>
          </a:xfrm>
          <a:prstGeom prst="rect">
            <a:avLst/>
          </a:prstGeom>
        </p:spPr>
        <p:style>
          <a:lnRef idx="2">
            <a:schemeClr val="dk1"/>
          </a:lnRef>
          <a:fillRef idx="1">
            <a:schemeClr val="lt1"/>
          </a:fillRef>
          <a:effectRef idx="0">
            <a:schemeClr val="dk1"/>
          </a:effectRef>
          <a:fontRef idx="minor">
            <a:schemeClr val="dk1"/>
          </a:fontRef>
        </p:style>
        <p:txBody>
          <a:bodyPr anchor="ctr"/>
          <a:lstStyle/>
          <a:p>
            <a:pPr marL="457200" indent="-457200" eaLnBrk="1" fontAlgn="auto" hangingPunct="1">
              <a:lnSpc>
                <a:spcPct val="150000"/>
              </a:lnSpc>
              <a:spcBef>
                <a:spcPts val="0"/>
              </a:spcBef>
              <a:spcAft>
                <a:spcPts val="0"/>
              </a:spcAft>
              <a:buFontTx/>
              <a:buAutoNum type="arabicPeriod"/>
              <a:defRPr/>
            </a:pPr>
            <a:r>
              <a:rPr lang="fr-FR" altLang="zh-CN" sz="2400" dirty="0">
                <a:ea typeface="微软雅黑" panose="020B0503020204020204" pitchFamily="34" charset="-122"/>
              </a:rPr>
              <a:t>Les deux questions après le texte.</a:t>
            </a:r>
          </a:p>
          <a:p>
            <a:pPr marL="457200" indent="-457200" eaLnBrk="1" fontAlgn="auto" hangingPunct="1">
              <a:lnSpc>
                <a:spcPct val="150000"/>
              </a:lnSpc>
              <a:spcBef>
                <a:spcPts val="0"/>
              </a:spcBef>
              <a:spcAft>
                <a:spcPts val="0"/>
              </a:spcAft>
              <a:buFontTx/>
              <a:buAutoNum type="arabicPeriod"/>
              <a:defRPr/>
            </a:pPr>
            <a:r>
              <a:rPr lang="fr-FR" altLang="zh-CN" sz="2400" dirty="0">
                <a:ea typeface="微软雅黑" panose="020B0503020204020204" pitchFamily="34" charset="-122"/>
              </a:rPr>
              <a:t>Pour chaque scène « photographiée » dans le texte, dites le lieu, les personnages, les objets, les couleurs et les actions.</a:t>
            </a:r>
          </a:p>
          <a:p>
            <a:pPr marL="457200" indent="-457200" eaLnBrk="1" fontAlgn="auto" hangingPunct="1">
              <a:lnSpc>
                <a:spcPct val="150000"/>
              </a:lnSpc>
              <a:spcBef>
                <a:spcPts val="0"/>
              </a:spcBef>
              <a:spcAft>
                <a:spcPts val="0"/>
              </a:spcAft>
              <a:buFontTx/>
              <a:buAutoNum type="arabicPeriod"/>
              <a:defRPr/>
            </a:pPr>
            <a:r>
              <a:rPr lang="fr-FR" altLang="zh-CN" sz="2400" dirty="0">
                <a:ea typeface="微软雅黑" panose="020B0503020204020204" pitchFamily="34" charset="-122"/>
              </a:rPr>
              <a:t>Trouvez un adjectif pour chaque scène. </a:t>
            </a:r>
          </a:p>
        </p:txBody>
      </p:sp>
    </p:spTree>
  </p:cSld>
  <p:clrMapOvr>
    <a:masterClrMapping/>
  </p:clrMapOvr>
  <p:transition spd="med">
    <p:pull/>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609600" y="2809875"/>
            <a:ext cx="10972800" cy="3416300"/>
          </a:xfrm>
          <a:prstGeom prst="rect">
            <a:avLst/>
          </a:prstGeom>
          <a:noFill/>
        </p:spPr>
        <p:txBody>
          <a:bodyPr anchor="ctr">
            <a:spAutoFit/>
          </a:bodyPr>
          <a:lstStyle/>
          <a:p>
            <a:pPr eaLnBrk="1" fontAlgn="auto" hangingPunct="1">
              <a:lnSpc>
                <a:spcPct val="150000"/>
              </a:lnSpc>
              <a:spcBef>
                <a:spcPts val="0"/>
              </a:spcBef>
              <a:spcAft>
                <a:spcPts val="0"/>
              </a:spcAft>
              <a:defRPr/>
            </a:pPr>
            <a:r>
              <a:rPr lang="fr-FR" sz="2400" b="1" dirty="0">
                <a:solidFill>
                  <a:srgbClr val="FF0000"/>
                </a:solidFill>
                <a:latin typeface="+mn-lt"/>
                <a:ea typeface="+mn-ea"/>
              </a:rPr>
              <a:t>Propositions de réponses aux questions sur les textes :</a:t>
            </a:r>
          </a:p>
          <a:p>
            <a:pPr marL="457200" indent="-457200" eaLnBrk="1" fontAlgn="auto" hangingPunct="1">
              <a:lnSpc>
                <a:spcPct val="150000"/>
              </a:lnSpc>
              <a:spcBef>
                <a:spcPts val="0"/>
              </a:spcBef>
              <a:spcAft>
                <a:spcPts val="0"/>
              </a:spcAft>
              <a:buFont typeface="+mj-lt"/>
              <a:buAutoNum type="arabicPeriod"/>
              <a:defRPr/>
            </a:pPr>
            <a:r>
              <a:rPr lang="fr-FR" sz="2400" dirty="0">
                <a:latin typeface="+mn-lt"/>
                <a:ea typeface="+mn-ea"/>
              </a:rPr>
              <a:t>Un hutong, la Cité interdite, une tranche de melon, un bol de nouilles</a:t>
            </a:r>
          </a:p>
          <a:p>
            <a:pPr marL="457200" indent="-457200" eaLnBrk="1" fontAlgn="auto" hangingPunct="1">
              <a:lnSpc>
                <a:spcPct val="150000"/>
              </a:lnSpc>
              <a:spcBef>
                <a:spcPts val="0"/>
              </a:spcBef>
              <a:spcAft>
                <a:spcPts val="0"/>
              </a:spcAft>
              <a:buFont typeface="+mj-lt"/>
              <a:buAutoNum type="arabicPeriod"/>
              <a:defRPr/>
            </a:pPr>
            <a:r>
              <a:rPr lang="fr-FR" sz="2400" dirty="0">
                <a:latin typeface="+mn-lt"/>
                <a:ea typeface="+mn-ea"/>
              </a:rPr>
              <a:t>Le mot « photographie » apparaît de nombreuses fois d’abord parce que l’auteur aime photographier. Ensuite parce qu’il voit de belles images partout et qu’il veut immortaliser ces instants de beauté de la vie quotidienne au pied de la Cité interdite. </a:t>
            </a:r>
          </a:p>
        </p:txBody>
      </p:sp>
      <p:pic>
        <p:nvPicPr>
          <p:cNvPr id="111619" name="内容占位符 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609600" y="739775"/>
            <a:ext cx="8086725" cy="1600200"/>
          </a:xfrm>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715963"/>
            <a:ext cx="10972800" cy="1065212"/>
          </a:xfrm>
        </p:spPr>
        <p:style>
          <a:lnRef idx="2">
            <a:schemeClr val="dk1"/>
          </a:lnRef>
          <a:fillRef idx="1">
            <a:schemeClr val="lt1"/>
          </a:fillRef>
          <a:effectRef idx="0">
            <a:schemeClr val="dk1"/>
          </a:effectRef>
          <a:fontRef idx="minor">
            <a:schemeClr val="dk1"/>
          </a:fontRef>
        </p:style>
        <p:txBody>
          <a:bodyPr rtlCol="0">
            <a:normAutofit/>
          </a:bodyPr>
          <a:lstStyle/>
          <a:p>
            <a:pPr eaLnBrk="1" fontAlgn="auto" hangingPunct="1">
              <a:spcAft>
                <a:spcPts val="0"/>
              </a:spcAft>
              <a:defRPr/>
            </a:pPr>
            <a:r>
              <a:rPr lang="en-US" altLang="zh-CN" sz="3200" dirty="0" err="1"/>
              <a:t>Compréhension</a:t>
            </a:r>
            <a:r>
              <a:rPr lang="en-US" altLang="zh-CN" sz="3200" dirty="0"/>
              <a:t> </a:t>
            </a:r>
            <a:r>
              <a:rPr lang="en-US" altLang="zh-CN" sz="3200" dirty="0" err="1"/>
              <a:t>globale</a:t>
            </a:r>
            <a:endParaRPr lang="en-US" altLang="zh-CN" sz="3200" dirty="0"/>
          </a:p>
        </p:txBody>
      </p:sp>
      <p:sp>
        <p:nvSpPr>
          <p:cNvPr id="4" name="矩形 3"/>
          <p:cNvSpPr/>
          <p:nvPr/>
        </p:nvSpPr>
        <p:spPr>
          <a:xfrm>
            <a:off x="609600" y="2312988"/>
            <a:ext cx="10972800" cy="3829050"/>
          </a:xfrm>
          <a:prstGeom prst="rect">
            <a:avLst/>
          </a:prstGeom>
        </p:spPr>
        <p:style>
          <a:lnRef idx="2">
            <a:schemeClr val="dk1"/>
          </a:lnRef>
          <a:fillRef idx="1">
            <a:schemeClr val="lt1"/>
          </a:fillRef>
          <a:effectRef idx="0">
            <a:schemeClr val="dk1"/>
          </a:effectRef>
          <a:fontRef idx="minor">
            <a:schemeClr val="dk1"/>
          </a:fontRef>
        </p:style>
        <p:txBody>
          <a:bodyPr anchor="ctr"/>
          <a:lstStyle/>
          <a:p>
            <a:pPr marL="457200" indent="-457200" eaLnBrk="1" fontAlgn="auto" hangingPunct="1">
              <a:lnSpc>
                <a:spcPct val="150000"/>
              </a:lnSpc>
              <a:spcBef>
                <a:spcPts val="0"/>
              </a:spcBef>
              <a:spcAft>
                <a:spcPts val="0"/>
              </a:spcAft>
              <a:buFont typeface="+mj-lt"/>
              <a:buAutoNum type="arabicPeriod" startAt="2"/>
              <a:defRPr/>
            </a:pPr>
            <a:r>
              <a:rPr lang="fr-FR" altLang="zh-CN" sz="2400" dirty="0">
                <a:ea typeface="微软雅黑" panose="020B0503020204020204" pitchFamily="34" charset="-122"/>
              </a:rPr>
              <a:t>Pour chaque scène « photographiée » dans le texte, dites le lieu, les personnages, les objets, les couleurs et les actions.</a:t>
            </a:r>
          </a:p>
        </p:txBody>
      </p:sp>
    </p:spTree>
  </p:cSld>
  <p:clrMapOvr>
    <a:masterClrMapping/>
  </p:clrMapOvr>
  <p:transition spd="med">
    <p:pull/>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379413"/>
            <a:ext cx="10972800" cy="1065212"/>
          </a:xfrm>
        </p:spPr>
        <p:style>
          <a:lnRef idx="2">
            <a:schemeClr val="dk1"/>
          </a:lnRef>
          <a:fillRef idx="1">
            <a:schemeClr val="lt1"/>
          </a:fillRef>
          <a:effectRef idx="0">
            <a:schemeClr val="dk1"/>
          </a:effectRef>
          <a:fontRef idx="minor">
            <a:schemeClr val="dk1"/>
          </a:fontRef>
        </p:style>
        <p:txBody>
          <a:bodyPr rtlCol="0">
            <a:normAutofit/>
          </a:bodyPr>
          <a:lstStyle/>
          <a:p>
            <a:pPr eaLnBrk="1" fontAlgn="auto" hangingPunct="1">
              <a:spcAft>
                <a:spcPts val="0"/>
              </a:spcAft>
              <a:defRPr/>
            </a:pPr>
            <a:r>
              <a:rPr lang="en-US" altLang="zh-CN" sz="3200" dirty="0" err="1" smtClean="0"/>
              <a:t>Compréhension</a:t>
            </a:r>
            <a:r>
              <a:rPr lang="en-US" altLang="zh-CN" sz="3200" dirty="0" smtClean="0"/>
              <a:t> </a:t>
            </a:r>
            <a:r>
              <a:rPr lang="en-US" altLang="zh-CN" sz="3200" dirty="0" err="1"/>
              <a:t>globale</a:t>
            </a:r>
            <a:endParaRPr lang="zh-CN" altLang="en-US" sz="3200" dirty="0"/>
          </a:p>
        </p:txBody>
      </p:sp>
      <p:sp>
        <p:nvSpPr>
          <p:cNvPr id="4" name="矩形 3"/>
          <p:cNvSpPr/>
          <p:nvPr/>
        </p:nvSpPr>
        <p:spPr>
          <a:xfrm>
            <a:off x="609600" y="1704975"/>
            <a:ext cx="10972800" cy="4695825"/>
          </a:xfrm>
          <a:prstGeom prst="rect">
            <a:avLst/>
          </a:prstGeom>
        </p:spPr>
        <p:style>
          <a:lnRef idx="2">
            <a:schemeClr val="dk1"/>
          </a:lnRef>
          <a:fillRef idx="1">
            <a:schemeClr val="lt1"/>
          </a:fillRef>
          <a:effectRef idx="0">
            <a:schemeClr val="dk1"/>
          </a:effectRef>
          <a:fontRef idx="minor">
            <a:schemeClr val="dk1"/>
          </a:fontRef>
        </p:style>
        <p:txBody>
          <a:bodyPr anchor="ctr"/>
          <a:lstStyle/>
          <a:p>
            <a:pPr marL="342900" indent="-342900" eaLnBrk="1" fontAlgn="auto" hangingPunct="1">
              <a:lnSpc>
                <a:spcPct val="150000"/>
              </a:lnSpc>
              <a:spcBef>
                <a:spcPts val="0"/>
              </a:spcBef>
              <a:spcAft>
                <a:spcPts val="0"/>
              </a:spcAft>
              <a:buFont typeface="Wingdings" panose="05000000000000000000" pitchFamily="2" charset="2"/>
              <a:buChar char="p"/>
              <a:defRPr/>
            </a:pPr>
            <a:r>
              <a:rPr lang="fr-FR" altLang="zh-CN" sz="2400" dirty="0">
                <a:solidFill>
                  <a:srgbClr val="FF0000"/>
                </a:solidFill>
                <a:ea typeface="微软雅黑" panose="020B0503020204020204" pitchFamily="34" charset="-122"/>
              </a:rPr>
              <a:t>Dans un cul-de-sac, petite fille, «moi», un vieux, Elle fait de l’acrobatie. Le vieux nous regarde en souriant.</a:t>
            </a:r>
          </a:p>
          <a:p>
            <a:pPr marL="342900" indent="-342900" eaLnBrk="1" fontAlgn="auto" hangingPunct="1">
              <a:lnSpc>
                <a:spcPct val="150000"/>
              </a:lnSpc>
              <a:spcBef>
                <a:spcPts val="0"/>
              </a:spcBef>
              <a:spcAft>
                <a:spcPts val="0"/>
              </a:spcAft>
              <a:buFont typeface="Wingdings" panose="05000000000000000000" pitchFamily="2" charset="2"/>
              <a:buChar char="p"/>
              <a:defRPr/>
            </a:pPr>
            <a:r>
              <a:rPr lang="fr-FR" altLang="zh-CN" sz="2400" dirty="0">
                <a:solidFill>
                  <a:srgbClr val="FF0000"/>
                </a:solidFill>
                <a:ea typeface="微软雅黑" panose="020B0503020204020204" pitchFamily="34" charset="-122"/>
              </a:rPr>
              <a:t>Dans la rue près de la Cité interdite, des commerçants et des serveurs, servir des plats et des brochettes, casquettes rouges, travailler et transpirer ;  gamine ou vieille femme, en train de croquer/avaler quelque chose, lunettes embuées de vapeur </a:t>
            </a:r>
          </a:p>
          <a:p>
            <a:pPr marL="342900" indent="-342900" eaLnBrk="1" fontAlgn="auto" hangingPunct="1">
              <a:lnSpc>
                <a:spcPct val="150000"/>
              </a:lnSpc>
              <a:spcBef>
                <a:spcPts val="0"/>
              </a:spcBef>
              <a:spcAft>
                <a:spcPts val="0"/>
              </a:spcAft>
              <a:buFont typeface="Wingdings" panose="05000000000000000000" pitchFamily="2" charset="2"/>
              <a:buChar char="p"/>
              <a:defRPr/>
            </a:pPr>
            <a:r>
              <a:rPr lang="fr-FR" altLang="zh-CN" sz="2400" dirty="0">
                <a:solidFill>
                  <a:srgbClr val="FF0000"/>
                </a:solidFill>
                <a:ea typeface="微软雅黑" panose="020B0503020204020204" pitchFamily="34" charset="-122"/>
              </a:rPr>
              <a:t>La porte est de la Cité interdite, lumières sur la douve et de grands arbres, des passants, jeune fille cueillir une fleur pour son grand-père, murailles pourpres, fleurs blanches</a:t>
            </a:r>
          </a:p>
        </p:txBody>
      </p:sp>
    </p:spTree>
  </p:cSld>
  <p:clrMapOvr>
    <a:masterClrMapping/>
  </p:clrMapOvr>
  <p:transition spd="med">
    <p:pull/>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715963"/>
            <a:ext cx="10972800" cy="1065212"/>
          </a:xfrm>
        </p:spPr>
        <p:style>
          <a:lnRef idx="2">
            <a:schemeClr val="dk1"/>
          </a:lnRef>
          <a:fillRef idx="1">
            <a:schemeClr val="lt1"/>
          </a:fillRef>
          <a:effectRef idx="0">
            <a:schemeClr val="dk1"/>
          </a:effectRef>
          <a:fontRef idx="minor">
            <a:schemeClr val="dk1"/>
          </a:fontRef>
        </p:style>
        <p:txBody>
          <a:bodyPr rtlCol="0">
            <a:normAutofit/>
          </a:bodyPr>
          <a:lstStyle/>
          <a:p>
            <a:pPr eaLnBrk="1" fontAlgn="auto" hangingPunct="1">
              <a:spcAft>
                <a:spcPts val="0"/>
              </a:spcAft>
              <a:defRPr/>
            </a:pPr>
            <a:r>
              <a:rPr lang="en-US" altLang="zh-CN" sz="3200" dirty="0" err="1"/>
              <a:t>Compréhension</a:t>
            </a:r>
            <a:r>
              <a:rPr lang="en-US" altLang="zh-CN" sz="3200" dirty="0"/>
              <a:t> </a:t>
            </a:r>
            <a:r>
              <a:rPr lang="en-US" altLang="zh-CN" sz="3200" dirty="0" err="1"/>
              <a:t>globale</a:t>
            </a:r>
            <a:endParaRPr lang="en-US" altLang="zh-CN" sz="3200" dirty="0"/>
          </a:p>
        </p:txBody>
      </p:sp>
      <p:sp>
        <p:nvSpPr>
          <p:cNvPr id="4" name="矩形 3"/>
          <p:cNvSpPr/>
          <p:nvPr/>
        </p:nvSpPr>
        <p:spPr>
          <a:xfrm>
            <a:off x="609600" y="2312988"/>
            <a:ext cx="10972800" cy="3829050"/>
          </a:xfrm>
          <a:prstGeom prst="rect">
            <a:avLst/>
          </a:prstGeom>
        </p:spPr>
        <p:style>
          <a:lnRef idx="2">
            <a:schemeClr val="dk1"/>
          </a:lnRef>
          <a:fillRef idx="1">
            <a:schemeClr val="lt1"/>
          </a:fillRef>
          <a:effectRef idx="0">
            <a:schemeClr val="dk1"/>
          </a:effectRef>
          <a:fontRef idx="minor">
            <a:schemeClr val="dk1"/>
          </a:fontRef>
        </p:style>
        <p:txBody>
          <a:bodyPr anchor="ctr"/>
          <a:lstStyle/>
          <a:p>
            <a:pPr marL="457200" indent="-457200" eaLnBrk="1" fontAlgn="auto" hangingPunct="1">
              <a:lnSpc>
                <a:spcPct val="150000"/>
              </a:lnSpc>
              <a:spcBef>
                <a:spcPts val="0"/>
              </a:spcBef>
              <a:spcAft>
                <a:spcPts val="0"/>
              </a:spcAft>
              <a:buFont typeface="+mj-lt"/>
              <a:buAutoNum type="arabicPeriod" startAt="3"/>
              <a:defRPr/>
            </a:pPr>
            <a:r>
              <a:rPr lang="fr-FR" altLang="zh-CN" sz="2400" dirty="0">
                <a:ea typeface="微软雅黑" panose="020B0503020204020204" pitchFamily="34" charset="-122"/>
              </a:rPr>
              <a:t>Trouvez un adjectif pour chaque scène. </a:t>
            </a:r>
          </a:p>
          <a:p>
            <a:pPr marL="342900" indent="-342900" eaLnBrk="1" fontAlgn="auto" hangingPunct="1">
              <a:lnSpc>
                <a:spcPct val="150000"/>
              </a:lnSpc>
              <a:spcBef>
                <a:spcPts val="0"/>
              </a:spcBef>
              <a:spcAft>
                <a:spcPts val="0"/>
              </a:spcAft>
              <a:buFont typeface="Wingdings" panose="05000000000000000000" pitchFamily="2" charset="2"/>
              <a:buChar char="ü"/>
              <a:defRPr/>
            </a:pPr>
            <a:r>
              <a:rPr lang="fr-FR" altLang="zh-CN" sz="2400" dirty="0">
                <a:solidFill>
                  <a:srgbClr val="FF0000"/>
                </a:solidFill>
                <a:ea typeface="微软雅黑" panose="020B0503020204020204" pitchFamily="34" charset="-122"/>
              </a:rPr>
              <a:t> Ingénu</a:t>
            </a:r>
          </a:p>
          <a:p>
            <a:pPr marL="342900" indent="-342900" eaLnBrk="1" fontAlgn="auto" hangingPunct="1">
              <a:lnSpc>
                <a:spcPct val="150000"/>
              </a:lnSpc>
              <a:spcBef>
                <a:spcPts val="0"/>
              </a:spcBef>
              <a:spcAft>
                <a:spcPts val="0"/>
              </a:spcAft>
              <a:buFont typeface="Wingdings" panose="05000000000000000000" pitchFamily="2" charset="2"/>
              <a:buChar char="ü"/>
              <a:defRPr/>
            </a:pPr>
            <a:r>
              <a:rPr lang="fr-FR" altLang="zh-CN" sz="2400" dirty="0">
                <a:solidFill>
                  <a:srgbClr val="FF0000"/>
                </a:solidFill>
                <a:ea typeface="微软雅黑" panose="020B0503020204020204" pitchFamily="34" charset="-122"/>
              </a:rPr>
              <a:t> Chaleureux, animé</a:t>
            </a:r>
          </a:p>
          <a:p>
            <a:pPr marL="342900" indent="-342900" eaLnBrk="1" fontAlgn="auto" hangingPunct="1">
              <a:lnSpc>
                <a:spcPct val="150000"/>
              </a:lnSpc>
              <a:spcBef>
                <a:spcPts val="0"/>
              </a:spcBef>
              <a:spcAft>
                <a:spcPts val="0"/>
              </a:spcAft>
              <a:buFont typeface="Wingdings" panose="05000000000000000000" pitchFamily="2" charset="2"/>
              <a:buChar char="ü"/>
              <a:defRPr/>
            </a:pPr>
            <a:r>
              <a:rPr lang="fr-FR" altLang="zh-CN" sz="2400" dirty="0">
                <a:solidFill>
                  <a:srgbClr val="FF0000"/>
                </a:solidFill>
                <a:ea typeface="微软雅黑" panose="020B0503020204020204" pitchFamily="34" charset="-122"/>
              </a:rPr>
              <a:t> Beau, doux</a:t>
            </a:r>
          </a:p>
        </p:txBody>
      </p:sp>
    </p:spTree>
  </p:cSld>
  <p:clrMapOvr>
    <a:masterClrMapping/>
  </p:clrMapOvr>
  <p:transition spd="med">
    <p:pull/>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684213"/>
            <a:ext cx="10972800" cy="1143000"/>
          </a:xfrm>
        </p:spPr>
        <p:style>
          <a:lnRef idx="2">
            <a:schemeClr val="dk1"/>
          </a:lnRef>
          <a:fillRef idx="1">
            <a:schemeClr val="lt1"/>
          </a:fillRef>
          <a:effectRef idx="0">
            <a:schemeClr val="dk1"/>
          </a:effectRef>
          <a:fontRef idx="minor">
            <a:schemeClr val="dk1"/>
          </a:fontRef>
        </p:style>
        <p:txBody>
          <a:bodyPr rtlCol="0">
            <a:normAutofit/>
          </a:bodyPr>
          <a:lstStyle/>
          <a:p>
            <a:pPr eaLnBrk="1" fontAlgn="auto" hangingPunct="1">
              <a:spcAft>
                <a:spcPts val="0"/>
              </a:spcAft>
              <a:defRPr/>
            </a:pPr>
            <a:r>
              <a:rPr lang="en-US" altLang="zh-CN" sz="3200" dirty="0"/>
              <a:t>Mots et expressions</a:t>
            </a:r>
            <a:endParaRPr lang="zh-CN" altLang="en-US" sz="3200" dirty="0"/>
          </a:p>
        </p:txBody>
      </p:sp>
      <p:sp>
        <p:nvSpPr>
          <p:cNvPr id="4" name="内容占位符 2"/>
          <p:cNvSpPr txBox="1"/>
          <p:nvPr/>
        </p:nvSpPr>
        <p:spPr>
          <a:xfrm>
            <a:off x="609600" y="2311400"/>
            <a:ext cx="10972800" cy="3732213"/>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fontAlgn="auto">
              <a:lnSpc>
                <a:spcPct val="150000"/>
              </a:lnSpc>
              <a:spcAft>
                <a:spcPts val="0"/>
              </a:spcAft>
              <a:defRPr/>
            </a:pPr>
            <a:r>
              <a:rPr lang="fr-FR" altLang="zh-CN" b="1" dirty="0">
                <a:ea typeface="微软雅黑" panose="020B0503020204020204" pitchFamily="34" charset="-122"/>
              </a:rPr>
              <a:t>saut périlleux	</a:t>
            </a:r>
            <a:r>
              <a:rPr lang="zh-CN" altLang="fr-FR" b="1" dirty="0">
                <a:ea typeface="微软雅黑" panose="020B0503020204020204" pitchFamily="34" charset="-122"/>
              </a:rPr>
              <a:t>后空翻</a:t>
            </a:r>
          </a:p>
          <a:p>
            <a:pPr fontAlgn="auto">
              <a:lnSpc>
                <a:spcPct val="150000"/>
              </a:lnSpc>
              <a:spcAft>
                <a:spcPts val="0"/>
              </a:spcAft>
              <a:defRPr/>
            </a:pPr>
            <a:r>
              <a:rPr lang="fr-FR" altLang="zh-CN" b="1" dirty="0">
                <a:ea typeface="微软雅黑" panose="020B0503020204020204" pitchFamily="34" charset="-122"/>
              </a:rPr>
              <a:t>désespérément = avec désespoir</a:t>
            </a:r>
          </a:p>
          <a:p>
            <a:pPr fontAlgn="auto">
              <a:lnSpc>
                <a:spcPct val="150000"/>
              </a:lnSpc>
              <a:spcAft>
                <a:spcPts val="0"/>
              </a:spcAft>
              <a:buFont typeface="Wingdings" panose="05000000000000000000" pitchFamily="2" charset="2"/>
              <a:buChar char="ü"/>
              <a:defRPr/>
            </a:pPr>
            <a:r>
              <a:rPr lang="fr-FR" altLang="zh-CN" dirty="0">
                <a:ea typeface="微软雅黑" panose="020B0503020204020204" pitchFamily="34" charset="-122"/>
              </a:rPr>
              <a:t>Les experts du climat tentent désespérément de convaincre les pays de la nécessité d</a:t>
            </a:r>
            <a:r>
              <a:rPr lang="en-US" altLang="zh-CN" dirty="0">
                <a:ea typeface="微软雅黑" panose="020B0503020204020204" pitchFamily="34" charset="-122"/>
              </a:rPr>
              <a:t>es</a:t>
            </a:r>
            <a:r>
              <a:rPr lang="fr-FR" altLang="zh-CN" dirty="0">
                <a:ea typeface="微软雅黑" panose="020B0503020204020204" pitchFamily="34" charset="-122"/>
              </a:rPr>
              <a:t> actions communes.</a:t>
            </a:r>
          </a:p>
          <a:p>
            <a:pPr fontAlgn="auto">
              <a:lnSpc>
                <a:spcPct val="150000"/>
              </a:lnSpc>
              <a:spcAft>
                <a:spcPts val="0"/>
              </a:spcAft>
              <a:buFont typeface="Wingdings" panose="05000000000000000000" pitchFamily="2" charset="2"/>
              <a:buChar char="ü"/>
              <a:defRPr/>
            </a:pPr>
            <a:r>
              <a:rPr lang="fr-FR" altLang="zh-CN" dirty="0">
                <a:ea typeface="微软雅黑" panose="020B0503020204020204" pitchFamily="34" charset="-122"/>
              </a:rPr>
              <a:t>Une partie de l’Afrique reste désespérément pauvre.</a:t>
            </a:r>
          </a:p>
        </p:txBody>
      </p:sp>
    </p:spTree>
  </p:cSld>
  <p:clrMapOvr>
    <a:masterClrMapping/>
  </p:clrMapOvr>
  <p:transition spd="med">
    <p:pull/>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2">
            <a:schemeClr val="dk1"/>
          </a:lnRef>
          <a:fillRef idx="1">
            <a:schemeClr val="lt1"/>
          </a:fillRef>
          <a:effectRef idx="0">
            <a:schemeClr val="dk1"/>
          </a:effectRef>
          <a:fontRef idx="minor">
            <a:schemeClr val="dk1"/>
          </a:fontRef>
        </p:style>
        <p:txBody>
          <a:bodyPr rtlCol="0">
            <a:normAutofit/>
          </a:bodyPr>
          <a:lstStyle/>
          <a:p>
            <a:pPr eaLnBrk="1" fontAlgn="auto" hangingPunct="1">
              <a:spcAft>
                <a:spcPts val="0"/>
              </a:spcAft>
              <a:defRPr/>
            </a:pPr>
            <a:r>
              <a:rPr lang="en-US" altLang="zh-CN" sz="3200" dirty="0"/>
              <a:t>Mots et expressions</a:t>
            </a:r>
            <a:endParaRPr lang="zh-CN" altLang="en-US" sz="3200" dirty="0"/>
          </a:p>
        </p:txBody>
      </p:sp>
      <p:sp>
        <p:nvSpPr>
          <p:cNvPr id="4" name="内容占位符 2"/>
          <p:cNvSpPr txBox="1"/>
          <p:nvPr/>
        </p:nvSpPr>
        <p:spPr>
          <a:xfrm>
            <a:off x="609600" y="1766888"/>
            <a:ext cx="10972800" cy="4525962"/>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fontAlgn="auto">
              <a:lnSpc>
                <a:spcPct val="150000"/>
              </a:lnSpc>
              <a:spcBef>
                <a:spcPts val="0"/>
              </a:spcBef>
              <a:spcAft>
                <a:spcPts val="0"/>
              </a:spcAft>
              <a:defRPr/>
            </a:pPr>
            <a:r>
              <a:rPr lang="fr-FR" altLang="zh-CN" b="1" dirty="0">
                <a:ea typeface="微软雅黑" panose="020B0503020204020204" pitchFamily="34" charset="-122"/>
              </a:rPr>
              <a:t>tandis que	</a:t>
            </a:r>
            <a:r>
              <a:rPr lang="zh-CN" altLang="en-US" b="1" dirty="0">
                <a:ea typeface="微软雅黑" panose="020B0503020204020204" pitchFamily="34" charset="-122"/>
              </a:rPr>
              <a:t>表轻微转折</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La plupart des filles aiment le sucré, tant que moi je préfère le salé.</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Au bureau tout le monde communique par </a:t>
            </a:r>
            <a:r>
              <a:rPr lang="fr-FR" altLang="zh-CN" dirty="0" err="1" smtClean="0">
                <a:ea typeface="微软雅黑" panose="020B0503020204020204" pitchFamily="34" charset="-122"/>
              </a:rPr>
              <a:t>WeChat</a:t>
            </a:r>
            <a:r>
              <a:rPr lang="fr-FR" altLang="zh-CN" dirty="0" smtClean="0">
                <a:ea typeface="微软雅黑" panose="020B0503020204020204" pitchFamily="34" charset="-122"/>
              </a:rPr>
              <a:t> </a:t>
            </a:r>
            <a:r>
              <a:rPr lang="fr-FR" altLang="zh-CN" dirty="0">
                <a:ea typeface="微软雅黑" panose="020B0503020204020204" pitchFamily="34" charset="-122"/>
              </a:rPr>
              <a:t>tandis que Manon continue à tout envoyer par mail.</a:t>
            </a:r>
          </a:p>
        </p:txBody>
      </p:sp>
    </p:spTree>
  </p:cSld>
  <p:clrMapOvr>
    <a:masterClrMapping/>
  </p:clrMapOvr>
  <p:transition spd="med">
    <p:pull/>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809625"/>
            <a:ext cx="10972800" cy="1187450"/>
          </a:xfrm>
        </p:spPr>
        <p:style>
          <a:lnRef idx="2">
            <a:schemeClr val="accent1"/>
          </a:lnRef>
          <a:fillRef idx="1">
            <a:schemeClr val="lt1"/>
          </a:fillRef>
          <a:effectRef idx="0">
            <a:schemeClr val="accent1"/>
          </a:effectRef>
          <a:fontRef idx="minor">
            <a:schemeClr val="dk1"/>
          </a:fontRef>
        </p:style>
        <p:txBody>
          <a:bodyPr rtlCol="0">
            <a:normAutofit/>
          </a:bodyPr>
          <a:lstStyle/>
          <a:p>
            <a:pPr eaLnBrk="1" fontAlgn="auto" hangingPunct="1">
              <a:spcAft>
                <a:spcPts val="0"/>
              </a:spcAft>
              <a:defRPr/>
            </a:pPr>
            <a:r>
              <a:rPr lang="fr-FR" altLang="zh-CN" sz="2800" i="1" dirty="0"/>
              <a:t>Quels sont les désaccords entre Saito San et Amélie ?</a:t>
            </a:r>
          </a:p>
        </p:txBody>
      </p:sp>
      <p:sp>
        <p:nvSpPr>
          <p:cNvPr id="3" name="内容占位符 2"/>
          <p:cNvSpPr>
            <a:spLocks noGrp="1"/>
          </p:cNvSpPr>
          <p:nvPr>
            <p:ph idx="1"/>
          </p:nvPr>
        </p:nvSpPr>
        <p:spPr>
          <a:xfrm>
            <a:off x="609600" y="2505075"/>
            <a:ext cx="10972800" cy="3543300"/>
          </a:xfrm>
        </p:spPr>
        <p:style>
          <a:lnRef idx="2">
            <a:schemeClr val="accent1"/>
          </a:lnRef>
          <a:fillRef idx="1">
            <a:schemeClr val="lt1"/>
          </a:fillRef>
          <a:effectRef idx="0">
            <a:schemeClr val="accent1"/>
          </a:effectRef>
          <a:fontRef idx="minor">
            <a:schemeClr val="dk1"/>
          </a:fontRef>
        </p:style>
        <p:txBody>
          <a:bodyPr rtlCol="0" anchor="ctr">
            <a:normAutofit/>
          </a:bodyPr>
          <a:lstStyle/>
          <a:p>
            <a:pPr eaLnBrk="1" fontAlgn="auto" hangingPunct="1">
              <a:lnSpc>
                <a:spcPct val="150000"/>
              </a:lnSpc>
              <a:spcAft>
                <a:spcPts val="0"/>
              </a:spcAft>
              <a:defRPr/>
            </a:pPr>
            <a:r>
              <a:rPr lang="fr-FR" dirty="0">
                <a:solidFill>
                  <a:srgbClr val="FF0000"/>
                </a:solidFill>
                <a:ea typeface="微软雅黑" panose="020B0503020204020204" pitchFamily="34" charset="-122"/>
              </a:rPr>
              <a:t>Une employée blanche qui parle japonais affecte la confiance des partenaires japonais dans la compagnie.</a:t>
            </a:r>
          </a:p>
          <a:p>
            <a:pPr eaLnBrk="1" fontAlgn="auto" hangingPunct="1">
              <a:lnSpc>
                <a:spcPct val="150000"/>
              </a:lnSpc>
              <a:spcAft>
                <a:spcPts val="0"/>
              </a:spcAft>
              <a:defRPr/>
            </a:pPr>
            <a:r>
              <a:rPr lang="fr-FR" dirty="0">
                <a:solidFill>
                  <a:srgbClr val="FF0000"/>
                </a:solidFill>
                <a:ea typeface="微软雅黑" panose="020B0503020204020204" pitchFamily="34" charset="-122"/>
              </a:rPr>
              <a:t> On peut faire semblant de ne pas comprendre une langue.</a:t>
            </a:r>
          </a:p>
          <a:p>
            <a:pPr eaLnBrk="1" fontAlgn="auto" hangingPunct="1">
              <a:lnSpc>
                <a:spcPct val="150000"/>
              </a:lnSpc>
              <a:spcAft>
                <a:spcPts val="0"/>
              </a:spcAft>
              <a:defRPr/>
            </a:pPr>
            <a:r>
              <a:rPr lang="fr-FR" dirty="0">
                <a:solidFill>
                  <a:srgbClr val="FF0000"/>
                </a:solidFill>
                <a:ea typeface="微软雅黑" panose="020B0503020204020204" pitchFamily="34" charset="-122"/>
              </a:rPr>
              <a:t> Il y a toujours </a:t>
            </a:r>
            <a:r>
              <a:rPr lang="fr-FR" dirty="0" smtClean="0">
                <a:solidFill>
                  <a:srgbClr val="FF0000"/>
                </a:solidFill>
                <a:ea typeface="微软雅黑" panose="020B0503020204020204" pitchFamily="34" charset="-122"/>
              </a:rPr>
              <a:t>moyen </a:t>
            </a:r>
            <a:r>
              <a:rPr lang="fr-FR" dirty="0">
                <a:solidFill>
                  <a:srgbClr val="FF0000"/>
                </a:solidFill>
                <a:ea typeface="微软雅黑" panose="020B0503020204020204" pitchFamily="34" charset="-122"/>
              </a:rPr>
              <a:t>d’obéir à un ordre.</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752475"/>
            <a:ext cx="10972800" cy="1143000"/>
          </a:xfrm>
        </p:spPr>
        <p:style>
          <a:lnRef idx="2">
            <a:schemeClr val="dk1"/>
          </a:lnRef>
          <a:fillRef idx="1">
            <a:schemeClr val="lt1"/>
          </a:fillRef>
          <a:effectRef idx="0">
            <a:schemeClr val="dk1"/>
          </a:effectRef>
          <a:fontRef idx="minor">
            <a:schemeClr val="dk1"/>
          </a:fontRef>
        </p:style>
        <p:txBody>
          <a:bodyPr rtlCol="0">
            <a:normAutofit/>
          </a:bodyPr>
          <a:lstStyle/>
          <a:p>
            <a:pPr eaLnBrk="1" fontAlgn="auto" hangingPunct="1">
              <a:spcAft>
                <a:spcPts val="0"/>
              </a:spcAft>
              <a:defRPr/>
            </a:pPr>
            <a:r>
              <a:rPr lang="en-US" altLang="zh-CN" sz="3200" dirty="0"/>
              <a:t>Mots et expressions</a:t>
            </a:r>
            <a:endParaRPr lang="zh-CN" altLang="en-US" sz="3200" dirty="0"/>
          </a:p>
        </p:txBody>
      </p:sp>
      <p:sp>
        <p:nvSpPr>
          <p:cNvPr id="4" name="内容占位符 2"/>
          <p:cNvSpPr txBox="1"/>
          <p:nvPr/>
        </p:nvSpPr>
        <p:spPr>
          <a:xfrm>
            <a:off x="609600" y="2306638"/>
            <a:ext cx="10972800" cy="3916362"/>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fontAlgn="auto">
              <a:lnSpc>
                <a:spcPct val="150000"/>
              </a:lnSpc>
              <a:spcBef>
                <a:spcPts val="0"/>
              </a:spcBef>
              <a:spcAft>
                <a:spcPts val="0"/>
              </a:spcAft>
              <a:defRPr/>
            </a:pPr>
            <a:r>
              <a:rPr lang="fr-FR" altLang="zh-CN" b="1" dirty="0">
                <a:ea typeface="微软雅黑" panose="020B0503020204020204" pitchFamily="34" charset="-122"/>
              </a:rPr>
              <a:t>en vrac</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Pour dire non aux emballages qui polluent, de plus en plus de consommateurs choisissent d’aller dans les magasins alimentaires avec leurs sacs de courses et achètent des produits en vrac. </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Range tes livres au lieu de les laisser en vrac sur ton bureau.</a:t>
            </a:r>
          </a:p>
        </p:txBody>
      </p:sp>
    </p:spTree>
  </p:cSld>
  <p:clrMapOvr>
    <a:masterClrMapping/>
  </p:clrMapOvr>
  <p:transition spd="med">
    <p:pull/>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411163"/>
            <a:ext cx="10972800" cy="1143000"/>
          </a:xfrm>
        </p:spPr>
        <p:style>
          <a:lnRef idx="2">
            <a:schemeClr val="dk1"/>
          </a:lnRef>
          <a:fillRef idx="1">
            <a:schemeClr val="lt1"/>
          </a:fillRef>
          <a:effectRef idx="0">
            <a:schemeClr val="dk1"/>
          </a:effectRef>
          <a:fontRef idx="minor">
            <a:schemeClr val="dk1"/>
          </a:fontRef>
        </p:style>
        <p:txBody>
          <a:bodyPr rtlCol="0">
            <a:normAutofit/>
          </a:bodyPr>
          <a:lstStyle/>
          <a:p>
            <a:pPr eaLnBrk="1" fontAlgn="auto" hangingPunct="1">
              <a:spcAft>
                <a:spcPts val="0"/>
              </a:spcAft>
              <a:defRPr/>
            </a:pPr>
            <a:r>
              <a:rPr lang="en-US" altLang="zh-CN" sz="3200" dirty="0"/>
              <a:t>Mots et expressions</a:t>
            </a:r>
            <a:endParaRPr lang="zh-CN" altLang="en-US" sz="3200" dirty="0"/>
          </a:p>
        </p:txBody>
      </p:sp>
      <p:sp>
        <p:nvSpPr>
          <p:cNvPr id="4" name="内容占位符 2"/>
          <p:cNvSpPr txBox="1"/>
          <p:nvPr/>
        </p:nvSpPr>
        <p:spPr>
          <a:xfrm>
            <a:off x="609600" y="2006600"/>
            <a:ext cx="10972800" cy="4332288"/>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fontAlgn="auto">
              <a:lnSpc>
                <a:spcPct val="150000"/>
              </a:lnSpc>
              <a:spcBef>
                <a:spcPts val="0"/>
              </a:spcBef>
              <a:spcAft>
                <a:spcPts val="0"/>
              </a:spcAft>
              <a:defRPr/>
            </a:pPr>
            <a:r>
              <a:rPr lang="fr-FR" altLang="zh-CN" b="1" dirty="0">
                <a:ea typeface="微软雅黑" panose="020B0503020204020204" pitchFamily="34" charset="-122"/>
              </a:rPr>
              <a:t>transpirant, e (transpirer)</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Qu’est-ce qu’on a transpiré au match de tennis ce matin !</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Regarde-toi Clément ! Tu es tout transpirant et tu es sale ! Va vite sous la douche !</a:t>
            </a:r>
          </a:p>
          <a:p>
            <a:pPr fontAlgn="auto">
              <a:lnSpc>
                <a:spcPct val="150000"/>
              </a:lnSpc>
              <a:spcBef>
                <a:spcPts val="0"/>
              </a:spcBef>
              <a:spcAft>
                <a:spcPts val="0"/>
              </a:spcAft>
              <a:defRPr/>
            </a:pPr>
            <a:r>
              <a:rPr lang="fr-FR" altLang="zh-CN" b="1" dirty="0">
                <a:ea typeface="微软雅黑" panose="020B0503020204020204" pitchFamily="34" charset="-122"/>
              </a:rPr>
              <a:t>croquer (à belles dents)	</a:t>
            </a:r>
            <a:r>
              <a:rPr lang="zh-CN" altLang="fr-FR" b="1" dirty="0">
                <a:ea typeface="微软雅黑" panose="020B0503020204020204" pitchFamily="34" charset="-122"/>
              </a:rPr>
              <a:t>大口地咬</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En plein été, sous la canicule, le meilleur moment est celui où l’on croque à belles dents une bonne tranche de pastèque toute fraîche.</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Ce n’est pas la peine de couper ma pomme en tranches. J’adore croquer.</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554038"/>
            <a:ext cx="10972800" cy="1143000"/>
          </a:xfrm>
        </p:spPr>
        <p:style>
          <a:lnRef idx="2">
            <a:schemeClr val="dk1"/>
          </a:lnRef>
          <a:fillRef idx="1">
            <a:schemeClr val="lt1"/>
          </a:fillRef>
          <a:effectRef idx="0">
            <a:schemeClr val="dk1"/>
          </a:effectRef>
          <a:fontRef idx="minor">
            <a:schemeClr val="dk1"/>
          </a:fontRef>
        </p:style>
        <p:txBody>
          <a:bodyPr rtlCol="0">
            <a:normAutofit/>
          </a:bodyPr>
          <a:lstStyle/>
          <a:p>
            <a:pPr eaLnBrk="1" fontAlgn="auto" hangingPunct="1">
              <a:spcAft>
                <a:spcPts val="0"/>
              </a:spcAft>
              <a:defRPr/>
            </a:pPr>
            <a:r>
              <a:rPr lang="en-US" altLang="zh-CN" sz="3200" dirty="0"/>
              <a:t>Mots et expressions</a:t>
            </a:r>
            <a:endParaRPr lang="zh-CN" altLang="en-US" sz="3200" dirty="0"/>
          </a:p>
        </p:txBody>
      </p:sp>
      <p:sp>
        <p:nvSpPr>
          <p:cNvPr id="4" name="内容占位符 2"/>
          <p:cNvSpPr txBox="1"/>
          <p:nvPr/>
        </p:nvSpPr>
        <p:spPr>
          <a:xfrm>
            <a:off x="609600" y="2195513"/>
            <a:ext cx="10972800" cy="3989387"/>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fontAlgn="auto">
              <a:lnSpc>
                <a:spcPct val="150000"/>
              </a:lnSpc>
              <a:spcBef>
                <a:spcPts val="0"/>
              </a:spcBef>
              <a:spcAft>
                <a:spcPts val="0"/>
              </a:spcAft>
              <a:defRPr/>
            </a:pPr>
            <a:r>
              <a:rPr lang="fr-FR" altLang="zh-CN" b="1" dirty="0">
                <a:ea typeface="微软雅黑" panose="020B0503020204020204" pitchFamily="34" charset="-122"/>
              </a:rPr>
              <a:t>tourbillonnant, e</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Grisée par le bonheur tourbillonnant du bal, Mathilde ne s’est pas </a:t>
            </a:r>
            <a:r>
              <a:rPr lang="fr-FR" altLang="zh-CN" dirty="0" smtClean="0">
                <a:ea typeface="微软雅黑" panose="020B0503020204020204" pitchFamily="34" charset="-122"/>
              </a:rPr>
              <a:t>rendu </a:t>
            </a:r>
            <a:r>
              <a:rPr lang="fr-FR" altLang="zh-CN" dirty="0">
                <a:ea typeface="微软雅黑" panose="020B0503020204020204" pitchFamily="34" charset="-122"/>
              </a:rPr>
              <a:t>compte de la disparition du bijou.</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Je me sens perdu dans le rythme tourbillonnant de la vie urbaine.</a:t>
            </a:r>
          </a:p>
          <a:p>
            <a:pPr fontAlgn="auto">
              <a:lnSpc>
                <a:spcPct val="150000"/>
              </a:lnSpc>
              <a:spcBef>
                <a:spcPts val="0"/>
              </a:spcBef>
              <a:spcAft>
                <a:spcPts val="0"/>
              </a:spcAft>
              <a:buFont typeface="Wingdings" panose="05000000000000000000" pitchFamily="2" charset="2"/>
              <a:buChar char="ü"/>
              <a:defRPr/>
            </a:pPr>
            <a:r>
              <a:rPr lang="en-US" altLang="zh-CN" dirty="0">
                <a:ea typeface="微软雅黑" panose="020B0503020204020204" pitchFamily="34" charset="-122"/>
              </a:rPr>
              <a:t>tourbillon </a:t>
            </a:r>
            <a:r>
              <a:rPr lang="en-US" altLang="zh-CN" i="1" dirty="0">
                <a:ea typeface="微软雅黑" panose="020B0503020204020204" pitchFamily="34" charset="-122"/>
              </a:rPr>
              <a:t>n.m.</a:t>
            </a:r>
            <a:r>
              <a:rPr lang="en-US" altLang="zh-CN" dirty="0">
                <a:ea typeface="微软雅黑" panose="020B0503020204020204" pitchFamily="34" charset="-122"/>
              </a:rPr>
              <a:t>  </a:t>
            </a:r>
            <a:endParaRPr lang="en-US" altLang="zh-CN" dirty="0" smtClean="0">
              <a:ea typeface="微软雅黑" panose="020B0503020204020204" pitchFamily="34" charset="-122"/>
            </a:endParaRPr>
          </a:p>
          <a:p>
            <a:pPr marL="271463" indent="0" fontAlgn="auto">
              <a:lnSpc>
                <a:spcPct val="150000"/>
              </a:lnSpc>
              <a:spcBef>
                <a:spcPts val="0"/>
              </a:spcBef>
              <a:spcAft>
                <a:spcPts val="0"/>
              </a:spcAft>
              <a:buFont typeface="Arial" panose="020B0604020202020204" pitchFamily="34" charset="0"/>
              <a:buNone/>
              <a:defRPr/>
            </a:pPr>
            <a:r>
              <a:rPr lang="en-US" altLang="zh-CN" dirty="0" smtClean="0">
                <a:ea typeface="微软雅黑" panose="020B0503020204020204" pitchFamily="34" charset="-122"/>
              </a:rPr>
              <a:t>(</a:t>
            </a:r>
            <a:r>
              <a:rPr lang="en-US" altLang="zh-CN" dirty="0" err="1">
                <a:ea typeface="微软雅黑" panose="020B0503020204020204" pitchFamily="34" charset="-122"/>
              </a:rPr>
              <a:t>aussi</a:t>
            </a:r>
            <a:r>
              <a:rPr lang="en-US" altLang="zh-CN" dirty="0">
                <a:ea typeface="微软雅黑" panose="020B0503020204020204" pitchFamily="34" charset="-122"/>
              </a:rPr>
              <a:t>) </a:t>
            </a:r>
            <a:r>
              <a:rPr lang="en-US" altLang="zh-CN" dirty="0" err="1">
                <a:ea typeface="微软雅黑" panose="020B0503020204020204" pitchFamily="34" charset="-122"/>
              </a:rPr>
              <a:t>une</a:t>
            </a:r>
            <a:r>
              <a:rPr lang="en-US" altLang="zh-CN" dirty="0">
                <a:ea typeface="微软雅黑" panose="020B0503020204020204" pitchFamily="34" charset="-122"/>
              </a:rPr>
              <a:t> marque de </a:t>
            </a:r>
            <a:r>
              <a:rPr lang="en-US" altLang="zh-CN" dirty="0" err="1">
                <a:ea typeface="微软雅黑" panose="020B0503020204020204" pitchFamily="34" charset="-122"/>
              </a:rPr>
              <a:t>montre</a:t>
            </a:r>
            <a:endParaRPr lang="fr-FR" altLang="zh-CN" dirty="0">
              <a:ea typeface="微软雅黑" panose="020B0503020204020204" pitchFamily="34"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347663"/>
            <a:ext cx="10972800" cy="1143000"/>
          </a:xfrm>
        </p:spPr>
        <p:style>
          <a:lnRef idx="2">
            <a:schemeClr val="dk1"/>
          </a:lnRef>
          <a:fillRef idx="1">
            <a:schemeClr val="lt1"/>
          </a:fillRef>
          <a:effectRef idx="0">
            <a:schemeClr val="dk1"/>
          </a:effectRef>
          <a:fontRef idx="minor">
            <a:schemeClr val="dk1"/>
          </a:fontRef>
        </p:style>
        <p:txBody>
          <a:bodyPr rtlCol="0">
            <a:normAutofit/>
          </a:bodyPr>
          <a:lstStyle/>
          <a:p>
            <a:pPr eaLnBrk="1" fontAlgn="auto" hangingPunct="1">
              <a:spcAft>
                <a:spcPts val="0"/>
              </a:spcAft>
              <a:defRPr/>
            </a:pPr>
            <a:r>
              <a:rPr lang="en-US" altLang="zh-CN" sz="3200" dirty="0"/>
              <a:t>Mots et expressions</a:t>
            </a:r>
            <a:endParaRPr lang="zh-CN" altLang="en-US" sz="3200" dirty="0"/>
          </a:p>
        </p:txBody>
      </p:sp>
      <p:sp>
        <p:nvSpPr>
          <p:cNvPr id="4" name="内容占位符 2"/>
          <p:cNvSpPr txBox="1"/>
          <p:nvPr/>
        </p:nvSpPr>
        <p:spPr>
          <a:xfrm>
            <a:off x="609600" y="1909763"/>
            <a:ext cx="10972800" cy="4295775"/>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fontAlgn="auto">
              <a:lnSpc>
                <a:spcPct val="150000"/>
              </a:lnSpc>
              <a:spcBef>
                <a:spcPts val="0"/>
              </a:spcBef>
              <a:spcAft>
                <a:spcPts val="0"/>
              </a:spcAft>
              <a:defRPr/>
            </a:pPr>
            <a:r>
              <a:rPr lang="fr-FR" altLang="zh-CN" b="1" dirty="0">
                <a:ea typeface="微软雅黑" panose="020B0503020204020204" pitchFamily="34" charset="-122"/>
              </a:rPr>
              <a:t>embué, e (de vapeur)</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Quand j’étais enfant, j’adorais faire des dessins sur les fenêtres embuées de la voiture de mon père.</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Les nouvelles technologies permettent de ne plus avoir des miroirs embués après une douche chaude dans votre salle de bain. </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625475"/>
            <a:ext cx="10972800" cy="1143000"/>
          </a:xfrm>
        </p:spPr>
        <p:style>
          <a:lnRef idx="2">
            <a:schemeClr val="dk1"/>
          </a:lnRef>
          <a:fillRef idx="1">
            <a:schemeClr val="lt1"/>
          </a:fillRef>
          <a:effectRef idx="0">
            <a:schemeClr val="dk1"/>
          </a:effectRef>
          <a:fontRef idx="minor">
            <a:schemeClr val="dk1"/>
          </a:fontRef>
        </p:style>
        <p:txBody>
          <a:bodyPr rtlCol="0">
            <a:normAutofit/>
          </a:bodyPr>
          <a:lstStyle/>
          <a:p>
            <a:pPr eaLnBrk="1" fontAlgn="auto" hangingPunct="1">
              <a:spcAft>
                <a:spcPts val="0"/>
              </a:spcAft>
              <a:defRPr/>
            </a:pPr>
            <a:r>
              <a:rPr lang="en-US" altLang="zh-CN" sz="3200" dirty="0"/>
              <a:t>Mots et expressions</a:t>
            </a:r>
            <a:endParaRPr lang="zh-CN" altLang="en-US" sz="3200" dirty="0"/>
          </a:p>
        </p:txBody>
      </p:sp>
      <p:sp>
        <p:nvSpPr>
          <p:cNvPr id="4" name="内容占位符 2"/>
          <p:cNvSpPr txBox="1"/>
          <p:nvPr/>
        </p:nvSpPr>
        <p:spPr>
          <a:xfrm>
            <a:off x="609600" y="2114550"/>
            <a:ext cx="10972800" cy="4117975"/>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fontAlgn="auto">
              <a:lnSpc>
                <a:spcPct val="150000"/>
              </a:lnSpc>
              <a:spcBef>
                <a:spcPts val="0"/>
              </a:spcBef>
              <a:spcAft>
                <a:spcPts val="0"/>
              </a:spcAft>
              <a:defRPr/>
            </a:pPr>
            <a:r>
              <a:rPr lang="fr-FR" altLang="zh-CN" b="1" dirty="0">
                <a:ea typeface="微软雅黑" panose="020B0503020204020204" pitchFamily="34" charset="-122"/>
              </a:rPr>
              <a:t>voilé (lumière)</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Couverte par du papier de riz, la lampe émet une lumière voilée poétique.</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Je n’ai pas le courage de regarder ma tante qui essaie de cacher ses yeux voilés de larmes.</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625475"/>
            <a:ext cx="10972800" cy="1143000"/>
          </a:xfrm>
        </p:spPr>
        <p:style>
          <a:lnRef idx="2">
            <a:schemeClr val="dk1"/>
          </a:lnRef>
          <a:fillRef idx="1">
            <a:schemeClr val="lt1"/>
          </a:fillRef>
          <a:effectRef idx="0">
            <a:schemeClr val="dk1"/>
          </a:effectRef>
          <a:fontRef idx="minor">
            <a:schemeClr val="dk1"/>
          </a:fontRef>
        </p:style>
        <p:txBody>
          <a:bodyPr rtlCol="0">
            <a:normAutofit/>
          </a:bodyPr>
          <a:lstStyle/>
          <a:p>
            <a:pPr eaLnBrk="1" fontAlgn="auto" hangingPunct="1">
              <a:spcAft>
                <a:spcPts val="0"/>
              </a:spcAft>
              <a:defRPr/>
            </a:pPr>
            <a:r>
              <a:rPr lang="en-US" altLang="zh-CN" sz="3200" dirty="0"/>
              <a:t>Mots et expressions</a:t>
            </a:r>
            <a:endParaRPr lang="zh-CN" altLang="en-US" sz="3200" dirty="0"/>
          </a:p>
        </p:txBody>
      </p:sp>
      <p:sp>
        <p:nvSpPr>
          <p:cNvPr id="4" name="内容占位符 2"/>
          <p:cNvSpPr txBox="1"/>
          <p:nvPr/>
        </p:nvSpPr>
        <p:spPr>
          <a:xfrm>
            <a:off x="609600" y="2363788"/>
            <a:ext cx="10972800" cy="3705225"/>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fontAlgn="auto">
              <a:lnSpc>
                <a:spcPct val="150000"/>
              </a:lnSpc>
              <a:spcBef>
                <a:spcPts val="0"/>
              </a:spcBef>
              <a:spcAft>
                <a:spcPts val="0"/>
              </a:spcAft>
              <a:defRPr/>
            </a:pPr>
            <a:r>
              <a:rPr lang="fr-FR" altLang="zh-CN" b="1" dirty="0">
                <a:ea typeface="微软雅黑" panose="020B0503020204020204" pitchFamily="34" charset="-122"/>
              </a:rPr>
              <a:t>refléter</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La bourse reflète la confiance des gens sur l’économie.</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L’eau de la douve reflète les feuilles des saules, offrant un magnifique spectacle de jeux de lumières.</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708025"/>
            <a:ext cx="10972800" cy="1143000"/>
          </a:xfrm>
        </p:spPr>
        <p:style>
          <a:lnRef idx="2">
            <a:schemeClr val="dk1"/>
          </a:lnRef>
          <a:fillRef idx="1">
            <a:schemeClr val="lt1"/>
          </a:fillRef>
          <a:effectRef idx="0">
            <a:schemeClr val="dk1"/>
          </a:effectRef>
          <a:fontRef idx="minor">
            <a:schemeClr val="dk1"/>
          </a:fontRef>
        </p:style>
        <p:txBody>
          <a:bodyPr rtlCol="0">
            <a:normAutofit/>
          </a:bodyPr>
          <a:lstStyle/>
          <a:p>
            <a:pPr eaLnBrk="1" fontAlgn="auto" hangingPunct="1">
              <a:spcAft>
                <a:spcPts val="0"/>
              </a:spcAft>
              <a:defRPr/>
            </a:pPr>
            <a:r>
              <a:rPr lang="en-US" altLang="zh-CN" sz="3200" dirty="0"/>
              <a:t>Mots et expressions</a:t>
            </a:r>
            <a:endParaRPr lang="zh-CN" altLang="en-US" sz="3200" dirty="0"/>
          </a:p>
        </p:txBody>
      </p:sp>
      <p:sp>
        <p:nvSpPr>
          <p:cNvPr id="4" name="内容占位符 2"/>
          <p:cNvSpPr txBox="1"/>
          <p:nvPr/>
        </p:nvSpPr>
        <p:spPr>
          <a:xfrm>
            <a:off x="609600" y="2403475"/>
            <a:ext cx="10972800" cy="3746500"/>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fontAlgn="auto">
              <a:lnSpc>
                <a:spcPct val="150000"/>
              </a:lnSpc>
              <a:spcBef>
                <a:spcPts val="0"/>
              </a:spcBef>
              <a:spcAft>
                <a:spcPts val="0"/>
              </a:spcAft>
              <a:defRPr/>
            </a:pPr>
            <a:r>
              <a:rPr lang="fr-FR" altLang="zh-CN" b="1" dirty="0">
                <a:ea typeface="微软雅黑" panose="020B0503020204020204" pitchFamily="34" charset="-122"/>
              </a:rPr>
              <a:t>se détacher</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Si dans votre livre il y a des feuilles qui se détachent, vous pouvez le rapporter à la librairie et demander à être remboursé.</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La télé ne marche pas à cause d’un câble qui s’est détaché.</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347663"/>
            <a:ext cx="10972800" cy="1143000"/>
          </a:xfrm>
        </p:spPr>
        <p:style>
          <a:lnRef idx="2">
            <a:schemeClr val="dk1"/>
          </a:lnRef>
          <a:fillRef idx="1">
            <a:schemeClr val="lt1"/>
          </a:fillRef>
          <a:effectRef idx="0">
            <a:schemeClr val="dk1"/>
          </a:effectRef>
          <a:fontRef idx="minor">
            <a:schemeClr val="dk1"/>
          </a:fontRef>
        </p:style>
        <p:txBody>
          <a:bodyPr rtlCol="0">
            <a:normAutofit/>
          </a:bodyPr>
          <a:lstStyle/>
          <a:p>
            <a:pPr eaLnBrk="1" fontAlgn="auto" hangingPunct="1">
              <a:spcAft>
                <a:spcPts val="0"/>
              </a:spcAft>
              <a:defRPr/>
            </a:pPr>
            <a:r>
              <a:rPr lang="en-US" altLang="zh-CN" sz="3200" dirty="0"/>
              <a:t>Mots et expressions</a:t>
            </a:r>
            <a:endParaRPr lang="zh-CN" altLang="en-US" sz="3200" dirty="0"/>
          </a:p>
        </p:txBody>
      </p:sp>
      <p:sp>
        <p:nvSpPr>
          <p:cNvPr id="4" name="内容占位符 2"/>
          <p:cNvSpPr txBox="1"/>
          <p:nvPr/>
        </p:nvSpPr>
        <p:spPr>
          <a:xfrm>
            <a:off x="609600" y="2095500"/>
            <a:ext cx="10972800" cy="4137025"/>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fontAlgn="auto">
              <a:lnSpc>
                <a:spcPct val="150000"/>
              </a:lnSpc>
              <a:spcBef>
                <a:spcPts val="0"/>
              </a:spcBef>
              <a:spcAft>
                <a:spcPts val="0"/>
              </a:spcAft>
              <a:defRPr/>
            </a:pPr>
            <a:r>
              <a:rPr lang="fr-FR" altLang="zh-CN" b="1" dirty="0">
                <a:ea typeface="微软雅黑" panose="020B0503020204020204" pitchFamily="34" charset="-122"/>
              </a:rPr>
              <a:t>tendre la main</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Mon frère m’a tendu la main pour m’aider à grimper les marches sur la Grande Muraille.</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Quand j’étais en difficulté, vous m’avez tous tendu la main. Je tiens à vous exprimer ma profonde reconnaissance.</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347663"/>
            <a:ext cx="10972800" cy="1143000"/>
          </a:xfrm>
        </p:spPr>
        <p:style>
          <a:lnRef idx="2">
            <a:schemeClr val="dk1"/>
          </a:lnRef>
          <a:fillRef idx="1">
            <a:schemeClr val="lt1"/>
          </a:fillRef>
          <a:effectRef idx="0">
            <a:schemeClr val="dk1"/>
          </a:effectRef>
          <a:fontRef idx="minor">
            <a:schemeClr val="dk1"/>
          </a:fontRef>
        </p:style>
        <p:txBody>
          <a:bodyPr rtlCol="0">
            <a:normAutofit/>
          </a:bodyPr>
          <a:lstStyle/>
          <a:p>
            <a:pPr eaLnBrk="1" fontAlgn="auto" hangingPunct="1">
              <a:spcAft>
                <a:spcPts val="0"/>
              </a:spcAft>
              <a:defRPr/>
            </a:pPr>
            <a:r>
              <a:rPr lang="en-US" altLang="zh-CN" sz="3200" dirty="0"/>
              <a:t>Mots et expressions</a:t>
            </a:r>
            <a:endParaRPr lang="zh-CN" altLang="en-US" sz="3200" dirty="0"/>
          </a:p>
        </p:txBody>
      </p:sp>
      <p:sp>
        <p:nvSpPr>
          <p:cNvPr id="4" name="内容占位符 2"/>
          <p:cNvSpPr txBox="1"/>
          <p:nvPr/>
        </p:nvSpPr>
        <p:spPr>
          <a:xfrm>
            <a:off x="609600" y="2114550"/>
            <a:ext cx="10972800" cy="4117975"/>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fontAlgn="auto">
              <a:lnSpc>
                <a:spcPct val="150000"/>
              </a:lnSpc>
              <a:spcBef>
                <a:spcPts val="0"/>
              </a:spcBef>
              <a:spcAft>
                <a:spcPts val="0"/>
              </a:spcAft>
              <a:defRPr/>
            </a:pPr>
            <a:r>
              <a:rPr lang="fr-FR" altLang="zh-CN" b="1" dirty="0">
                <a:ea typeface="微软雅黑" panose="020B0503020204020204" pitchFamily="34" charset="-122"/>
              </a:rPr>
              <a:t>figé, e</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Sois naturel. Ton sourire est figé.</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Les normes de société ne sont pas figées. Elles ne cessent d’évoluer. </a:t>
            </a:r>
          </a:p>
          <a:p>
            <a:pPr fontAlgn="auto">
              <a:lnSpc>
                <a:spcPct val="150000"/>
              </a:lnSpc>
              <a:spcBef>
                <a:spcPts val="0"/>
              </a:spcBef>
              <a:spcAft>
                <a:spcPts val="0"/>
              </a:spcAft>
              <a:defRPr/>
            </a:pPr>
            <a:r>
              <a:rPr lang="fr-FR" altLang="zh-CN" b="1" dirty="0">
                <a:ea typeface="微软雅黑" panose="020B0503020204020204" pitchFamily="34" charset="-122"/>
              </a:rPr>
              <a:t>étonnamment</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Étonnamment, cette fois-ci Simon a rendu les dossiers très à l’avance alors qu’il a l’habitude de traîner au dernier moment.</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Les élèves sont étonnamment sages aujourd’hui. C’est étrange.</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612775"/>
            <a:ext cx="10972800" cy="1143000"/>
          </a:xfrm>
        </p:spPr>
        <p:style>
          <a:lnRef idx="2">
            <a:schemeClr val="accent4"/>
          </a:lnRef>
          <a:fillRef idx="1">
            <a:schemeClr val="lt1"/>
          </a:fillRef>
          <a:effectRef idx="0">
            <a:schemeClr val="accent4"/>
          </a:effectRef>
          <a:fontRef idx="minor">
            <a:schemeClr val="dk1"/>
          </a:fontRef>
        </p:style>
        <p:txBody>
          <a:bodyPr rtlCol="0">
            <a:normAutofit/>
          </a:bodyPr>
          <a:lstStyle/>
          <a:p>
            <a:pPr eaLnBrk="1" fontAlgn="auto" hangingPunct="1">
              <a:spcAft>
                <a:spcPts val="0"/>
              </a:spcAft>
              <a:defRPr/>
            </a:pPr>
            <a:r>
              <a:rPr lang="en-US" altLang="zh-CN" sz="3600" i="1" dirty="0"/>
              <a:t>Devoirs</a:t>
            </a:r>
            <a:endParaRPr lang="zh-CN" altLang="en-US" i="1" dirty="0"/>
          </a:p>
        </p:txBody>
      </p:sp>
      <p:sp>
        <p:nvSpPr>
          <p:cNvPr id="3" name="内容占位符 2"/>
          <p:cNvSpPr>
            <a:spLocks noGrp="1"/>
          </p:cNvSpPr>
          <p:nvPr>
            <p:ph idx="1"/>
          </p:nvPr>
        </p:nvSpPr>
        <p:spPr>
          <a:xfrm>
            <a:off x="609600" y="2060575"/>
            <a:ext cx="10972800" cy="4184650"/>
          </a:xfrm>
        </p:spPr>
        <p:style>
          <a:lnRef idx="2">
            <a:schemeClr val="accent4"/>
          </a:lnRef>
          <a:fillRef idx="1">
            <a:schemeClr val="lt1"/>
          </a:fillRef>
          <a:effectRef idx="0">
            <a:schemeClr val="accent4"/>
          </a:effectRef>
          <a:fontRef idx="minor">
            <a:schemeClr val="dk1"/>
          </a:fontRef>
        </p:style>
        <p:txBody>
          <a:bodyPr rtlCol="0" anchor="ctr">
            <a:normAutofit/>
          </a:bodyPr>
          <a:lstStyle/>
          <a:p>
            <a:pPr eaLnBrk="1" fontAlgn="auto" hangingPunct="1">
              <a:lnSpc>
                <a:spcPct val="150000"/>
              </a:lnSpc>
              <a:spcBef>
                <a:spcPts val="0"/>
              </a:spcBef>
              <a:spcAft>
                <a:spcPts val="0"/>
              </a:spcAft>
              <a:defRPr/>
            </a:pPr>
            <a:r>
              <a:rPr lang="en-US" altLang="zh-CN" dirty="0">
                <a:ea typeface="微软雅黑" panose="020B0503020204020204" pitchFamily="34" charset="-122"/>
              </a:rPr>
              <a:t>Travaux </a:t>
            </a:r>
            <a:r>
              <a:rPr lang="en-US" altLang="zh-CN" dirty="0" err="1">
                <a:ea typeface="微软雅黑" panose="020B0503020204020204" pitchFamily="34" charset="-122"/>
              </a:rPr>
              <a:t>finaux</a:t>
            </a:r>
            <a:endParaRPr lang="en-US" altLang="zh-CN" dirty="0">
              <a:ea typeface="微软雅黑" panose="020B0503020204020204" pitchFamily="34" charset="-122"/>
            </a:endParaRPr>
          </a:p>
          <a:p>
            <a:pPr eaLnBrk="1" fontAlgn="auto" hangingPunct="1">
              <a:lnSpc>
                <a:spcPct val="150000"/>
              </a:lnSpc>
              <a:spcBef>
                <a:spcPts val="0"/>
              </a:spcBef>
              <a:spcAft>
                <a:spcPts val="0"/>
              </a:spcAft>
              <a:buFont typeface="Wingdings" panose="05000000000000000000" pitchFamily="2" charset="2"/>
              <a:buChar char="p"/>
              <a:defRPr/>
            </a:pPr>
            <a:r>
              <a:rPr lang="fr-FR" altLang="zh-CN" dirty="0">
                <a:ea typeface="微软雅黑" panose="020B0503020204020204" pitchFamily="34" charset="-122"/>
              </a:rPr>
              <a:t>À l’oral.</a:t>
            </a:r>
          </a:p>
          <a:p>
            <a:pPr eaLnBrk="1" fontAlgn="auto" hangingPunct="1">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Votre travail de groupe a reçu une mauvaise note. Vous discutez pour savoir qui doit porter la responsabilité. Utilisez le vocabulaire d’« Accuser et (se) défendre ».</a:t>
            </a:r>
          </a:p>
          <a:p>
            <a:pPr eaLnBrk="1" fontAlgn="auto" hangingPunct="1">
              <a:lnSpc>
                <a:spcPct val="150000"/>
              </a:lnSpc>
              <a:spcBef>
                <a:spcPts val="0"/>
              </a:spcBef>
              <a:spcAft>
                <a:spcPts val="0"/>
              </a:spcAft>
              <a:buFont typeface="Wingdings" panose="05000000000000000000" pitchFamily="2" charset="2"/>
              <a:buChar char="p"/>
              <a:defRPr/>
            </a:pPr>
            <a:r>
              <a:rPr lang="fr-FR" altLang="zh-CN" dirty="0">
                <a:ea typeface="微软雅黑" panose="020B0503020204020204" pitchFamily="34" charset="-122"/>
              </a:rPr>
              <a:t>À l’écrit.</a:t>
            </a:r>
          </a:p>
          <a:p>
            <a:pPr eaLnBrk="1" fontAlgn="auto" hangingPunct="1">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Donnez des conseils à vos parents ou amis qui vont voyager en France à propos de la gastronomie, des architectures, des activités et loisirs des Français.</a:t>
            </a:r>
            <a:endParaRPr lang="zh-CN" altLang="en-US" dirty="0">
              <a:ea typeface="微软雅黑" panose="020B0503020204020204" pitchFamily="34" charset="-122"/>
            </a:endParaRPr>
          </a:p>
        </p:txBody>
      </p:sp>
    </p:spTree>
  </p:cSld>
  <p:clrMapOvr>
    <a:masterClrMapping/>
  </p:clrMapOvr>
  <p:transition spd="med">
    <p:pull/>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1676400"/>
            <a:ext cx="10972800" cy="1135063"/>
          </a:xfrm>
        </p:spPr>
        <p:style>
          <a:lnRef idx="2">
            <a:schemeClr val="accent1"/>
          </a:lnRef>
          <a:fillRef idx="1">
            <a:schemeClr val="lt1"/>
          </a:fillRef>
          <a:effectRef idx="0">
            <a:schemeClr val="accent1"/>
          </a:effectRef>
          <a:fontRef idx="minor">
            <a:schemeClr val="dk1"/>
          </a:fontRef>
        </p:style>
        <p:txBody>
          <a:bodyPr rtlCol="0">
            <a:normAutofit/>
          </a:bodyPr>
          <a:lstStyle/>
          <a:p>
            <a:pPr eaLnBrk="1" fontAlgn="auto" hangingPunct="1">
              <a:spcAft>
                <a:spcPts val="0"/>
              </a:spcAft>
              <a:defRPr/>
            </a:pPr>
            <a:r>
              <a:rPr lang="fr-FR" altLang="zh-CN" sz="3200" i="1" dirty="0"/>
              <a:t>À quoi sont dus ces désaccords ?</a:t>
            </a:r>
          </a:p>
        </p:txBody>
      </p:sp>
      <p:sp>
        <p:nvSpPr>
          <p:cNvPr id="3" name="内容占位符 2"/>
          <p:cNvSpPr>
            <a:spLocks noGrp="1"/>
          </p:cNvSpPr>
          <p:nvPr>
            <p:ph idx="1"/>
          </p:nvPr>
        </p:nvSpPr>
        <p:spPr>
          <a:xfrm>
            <a:off x="609600" y="3503613"/>
            <a:ext cx="10972800" cy="1677987"/>
          </a:xfrm>
        </p:spPr>
        <p:style>
          <a:lnRef idx="2">
            <a:schemeClr val="accent1"/>
          </a:lnRef>
          <a:fillRef idx="1">
            <a:schemeClr val="lt1"/>
          </a:fillRef>
          <a:effectRef idx="0">
            <a:schemeClr val="accent1"/>
          </a:effectRef>
          <a:fontRef idx="minor">
            <a:schemeClr val="dk1"/>
          </a:fontRef>
        </p:style>
        <p:txBody>
          <a:bodyPr rtlCol="0" anchor="ctr">
            <a:normAutofit/>
          </a:bodyPr>
          <a:lstStyle/>
          <a:p>
            <a:pPr eaLnBrk="1" fontAlgn="auto" hangingPunct="1">
              <a:spcAft>
                <a:spcPts val="0"/>
              </a:spcAft>
              <a:defRPr/>
            </a:pPr>
            <a:r>
              <a:rPr lang="fr-FR" sz="2800" dirty="0">
                <a:solidFill>
                  <a:srgbClr val="FF0000"/>
                </a:solidFill>
                <a:ea typeface="微软雅黑" panose="020B0503020204020204" pitchFamily="34" charset="-122"/>
              </a:rPr>
              <a:t> Aux différences de « cerveaux », c’est-à-dire aux différences culturelles.</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标题 1"/>
          <p:cNvSpPr txBox="1">
            <a:spLocks noChangeArrowheads="1"/>
          </p:cNvSpPr>
          <p:nvPr/>
        </p:nvSpPr>
        <p:spPr bwMode="auto">
          <a:xfrm>
            <a:off x="1781175" y="3333750"/>
            <a:ext cx="8629650" cy="115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685800">
              <a:defRPr>
                <a:solidFill>
                  <a:schemeClr val="tx1"/>
                </a:solidFill>
                <a:latin typeface="Calibri" panose="020F0502020204030204" pitchFamily="34" charset="0"/>
                <a:ea typeface="宋体" panose="02010600030101010101" pitchFamily="2" charset="-122"/>
              </a:defRPr>
            </a:lvl1pPr>
            <a:lvl2pPr marL="742950" indent="-285750" defTabSz="685800">
              <a:defRPr>
                <a:solidFill>
                  <a:schemeClr val="tx1"/>
                </a:solidFill>
                <a:latin typeface="Calibri" panose="020F0502020204030204" pitchFamily="34" charset="0"/>
                <a:ea typeface="宋体" panose="02010600030101010101" pitchFamily="2" charset="-122"/>
              </a:defRPr>
            </a:lvl2pPr>
            <a:lvl3pPr marL="1143000" indent="-228600" defTabSz="685800">
              <a:defRPr>
                <a:solidFill>
                  <a:schemeClr val="tx1"/>
                </a:solidFill>
                <a:latin typeface="Calibri" panose="020F0502020204030204" pitchFamily="34" charset="0"/>
                <a:ea typeface="宋体" panose="02010600030101010101" pitchFamily="2" charset="-122"/>
              </a:defRPr>
            </a:lvl3pPr>
            <a:lvl4pPr marL="1600200" indent="-228600" defTabSz="685800">
              <a:defRPr>
                <a:solidFill>
                  <a:schemeClr val="tx1"/>
                </a:solidFill>
                <a:latin typeface="Calibri" panose="020F0502020204030204" pitchFamily="34" charset="0"/>
                <a:ea typeface="宋体" panose="02010600030101010101" pitchFamily="2" charset="-122"/>
              </a:defRPr>
            </a:lvl4pPr>
            <a:lvl5pPr marL="2057400" indent="-228600" defTabSz="685800">
              <a:defRPr>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en-US" altLang="zh-CN" sz="3200">
                <a:solidFill>
                  <a:srgbClr val="002060"/>
                </a:solidFill>
              </a:rPr>
              <a:t>Séance 4	Bilan, civilisation et les exercices</a:t>
            </a:r>
            <a:endParaRPr lang="en-US" altLang="zh-CN" sz="3200" b="1" i="1">
              <a:solidFill>
                <a:srgbClr val="002060"/>
              </a:solidFill>
            </a:endParaRPr>
          </a:p>
        </p:txBody>
      </p:sp>
      <p:sp>
        <p:nvSpPr>
          <p:cNvPr id="133123" name="矩形 5"/>
          <p:cNvSpPr>
            <a:spLocks noChangeArrowheads="1"/>
          </p:cNvSpPr>
          <p:nvPr/>
        </p:nvSpPr>
        <p:spPr bwMode="auto">
          <a:xfrm>
            <a:off x="704850" y="1857375"/>
            <a:ext cx="10782300"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en-US" altLang="zh-CN" sz="3200">
                <a:solidFill>
                  <a:srgbClr val="000000"/>
                </a:solidFill>
                <a:latin typeface="Cambria" panose="02040503050406030204" pitchFamily="18" charset="0"/>
              </a:rPr>
              <a:t>Séquence 8 - </a:t>
            </a:r>
            <a:r>
              <a:rPr lang="fr-FR" altLang="zh-CN" sz="3200">
                <a:solidFill>
                  <a:srgbClr val="000000"/>
                </a:solidFill>
                <a:latin typeface="Cambria" panose="02040503050406030204" pitchFamily="18" charset="0"/>
              </a:rPr>
              <a:t>L’épreuve de l’étranger</a:t>
            </a:r>
            <a:endParaRPr lang="en-US" altLang="zh-CN" sz="3200">
              <a:solidFill>
                <a:srgbClr val="000000"/>
              </a:solidFill>
              <a:latin typeface="Cambria" panose="02040503050406030204" pitchFamily="18" charset="0"/>
            </a:endParaRPr>
          </a:p>
        </p:txBody>
      </p:sp>
    </p:spTree>
  </p:cSld>
  <p:clrMapOvr>
    <a:masterClrMapping/>
  </p:clrMapOvr>
  <p:transition spd="med">
    <p:pull/>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612775"/>
            <a:ext cx="10972800" cy="1143000"/>
          </a:xfrm>
        </p:spPr>
        <p:style>
          <a:lnRef idx="2">
            <a:schemeClr val="accent4"/>
          </a:lnRef>
          <a:fillRef idx="1">
            <a:schemeClr val="lt1"/>
          </a:fillRef>
          <a:effectRef idx="0">
            <a:schemeClr val="accent4"/>
          </a:effectRef>
          <a:fontRef idx="minor">
            <a:schemeClr val="dk1"/>
          </a:fontRef>
        </p:style>
        <p:txBody>
          <a:bodyPr rtlCol="0">
            <a:normAutofit/>
          </a:bodyPr>
          <a:lstStyle/>
          <a:p>
            <a:pPr eaLnBrk="1" fontAlgn="auto" hangingPunct="1">
              <a:spcAft>
                <a:spcPts val="0"/>
              </a:spcAft>
              <a:defRPr/>
            </a:pPr>
            <a:r>
              <a:rPr lang="en-US" altLang="zh-CN" sz="3600" i="1" dirty="0" err="1" smtClean="0"/>
              <a:t>Tâches</a:t>
            </a:r>
            <a:r>
              <a:rPr lang="en-US" altLang="zh-CN" sz="3600" i="1" dirty="0" smtClean="0"/>
              <a:t> à </a:t>
            </a:r>
            <a:r>
              <a:rPr lang="en-US" altLang="zh-CN" sz="3600" i="1" dirty="0" err="1" smtClean="0"/>
              <a:t>suivre</a:t>
            </a:r>
            <a:endParaRPr lang="zh-CN" altLang="en-US" i="1" dirty="0"/>
          </a:p>
        </p:txBody>
      </p:sp>
      <p:sp>
        <p:nvSpPr>
          <p:cNvPr id="3" name="内容占位符 2"/>
          <p:cNvSpPr>
            <a:spLocks noGrp="1"/>
          </p:cNvSpPr>
          <p:nvPr>
            <p:ph idx="1"/>
          </p:nvPr>
        </p:nvSpPr>
        <p:spPr>
          <a:xfrm>
            <a:off x="609600" y="2060575"/>
            <a:ext cx="10972800" cy="4184650"/>
          </a:xfrm>
        </p:spPr>
        <p:style>
          <a:lnRef idx="2">
            <a:schemeClr val="accent4"/>
          </a:lnRef>
          <a:fillRef idx="1">
            <a:schemeClr val="lt1"/>
          </a:fillRef>
          <a:effectRef idx="0">
            <a:schemeClr val="accent4"/>
          </a:effectRef>
          <a:fontRef idx="minor">
            <a:schemeClr val="dk1"/>
          </a:fontRef>
        </p:style>
        <p:txBody>
          <a:bodyPr rtlCol="0" anchor="ctr">
            <a:normAutofit/>
          </a:bodyPr>
          <a:lstStyle/>
          <a:p>
            <a:pPr eaLnBrk="1" fontAlgn="auto" hangingPunct="1">
              <a:lnSpc>
                <a:spcPct val="150000"/>
              </a:lnSpc>
              <a:spcBef>
                <a:spcPts val="0"/>
              </a:spcBef>
              <a:spcAft>
                <a:spcPts val="0"/>
              </a:spcAft>
              <a:defRPr/>
            </a:pPr>
            <a:r>
              <a:rPr lang="en-US" altLang="zh-CN" dirty="0">
                <a:ea typeface="微软雅黑" panose="020B0503020204020204" pitchFamily="34" charset="-122"/>
              </a:rPr>
              <a:t>Travaux </a:t>
            </a:r>
            <a:r>
              <a:rPr lang="en-US" altLang="zh-CN" dirty="0" err="1">
                <a:ea typeface="微软雅黑" panose="020B0503020204020204" pitchFamily="34" charset="-122"/>
              </a:rPr>
              <a:t>finaux</a:t>
            </a:r>
            <a:endParaRPr lang="en-US" altLang="zh-CN" dirty="0">
              <a:ea typeface="微软雅黑" panose="020B0503020204020204" pitchFamily="34" charset="-122"/>
            </a:endParaRPr>
          </a:p>
          <a:p>
            <a:pPr eaLnBrk="1" fontAlgn="auto" hangingPunct="1">
              <a:lnSpc>
                <a:spcPct val="150000"/>
              </a:lnSpc>
              <a:spcBef>
                <a:spcPts val="0"/>
              </a:spcBef>
              <a:spcAft>
                <a:spcPts val="0"/>
              </a:spcAft>
              <a:buFont typeface="Wingdings" panose="05000000000000000000" pitchFamily="2" charset="2"/>
              <a:buChar char="p"/>
              <a:defRPr/>
            </a:pPr>
            <a:r>
              <a:rPr lang="fr-FR" altLang="zh-CN" dirty="0">
                <a:ea typeface="微软雅黑" panose="020B0503020204020204" pitchFamily="34" charset="-122"/>
              </a:rPr>
              <a:t>À l’oral.</a:t>
            </a:r>
          </a:p>
          <a:p>
            <a:pPr eaLnBrk="1" fontAlgn="auto" hangingPunct="1">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Votre travail de groupe a reçu une mauvaise note. Vous discutez pour savoir qui doit porter la responsabilité. Utilisez le vocabulaire d’« Accuser et (se) défendre ».</a:t>
            </a:r>
          </a:p>
          <a:p>
            <a:pPr eaLnBrk="1" fontAlgn="auto" hangingPunct="1">
              <a:lnSpc>
                <a:spcPct val="150000"/>
              </a:lnSpc>
              <a:spcBef>
                <a:spcPts val="0"/>
              </a:spcBef>
              <a:spcAft>
                <a:spcPts val="0"/>
              </a:spcAft>
              <a:buFont typeface="Wingdings" panose="05000000000000000000" pitchFamily="2" charset="2"/>
              <a:buChar char="p"/>
              <a:defRPr/>
            </a:pPr>
            <a:r>
              <a:rPr lang="fr-FR" altLang="zh-CN" dirty="0">
                <a:ea typeface="微软雅黑" panose="020B0503020204020204" pitchFamily="34" charset="-122"/>
              </a:rPr>
              <a:t>À l’écrit.</a:t>
            </a:r>
          </a:p>
          <a:p>
            <a:pPr eaLnBrk="1" fontAlgn="auto" hangingPunct="1">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Donnez des conseils à vos parents ou amis qui vont voyager en France à propos de la gastronomie, des architectures, des activités et loisirs des Français.</a:t>
            </a:r>
            <a:endParaRPr lang="zh-CN" altLang="en-US" dirty="0">
              <a:ea typeface="微软雅黑" panose="020B0503020204020204" pitchFamily="34" charset="-122"/>
            </a:endParaRPr>
          </a:p>
        </p:txBody>
      </p:sp>
    </p:spTree>
  </p:cSld>
  <p:clrMapOvr>
    <a:masterClrMapping/>
  </p:clrMapOvr>
  <p:transition spd="med">
    <p:pull/>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68300" y="457200"/>
            <a:ext cx="2668588" cy="796925"/>
          </a:xfrm>
        </p:spPr>
        <p:style>
          <a:lnRef idx="2">
            <a:schemeClr val="accent2"/>
          </a:lnRef>
          <a:fillRef idx="1">
            <a:schemeClr val="lt1"/>
          </a:fillRef>
          <a:effectRef idx="0">
            <a:schemeClr val="accent2"/>
          </a:effectRef>
          <a:fontRef idx="minor">
            <a:schemeClr val="dk1"/>
          </a:fontRef>
        </p:style>
        <p:txBody>
          <a:bodyPr rtlCol="0">
            <a:normAutofit/>
          </a:bodyPr>
          <a:lstStyle/>
          <a:p>
            <a:pPr eaLnBrk="1" fontAlgn="auto" hangingPunct="1">
              <a:spcAft>
                <a:spcPts val="0"/>
              </a:spcAft>
              <a:defRPr/>
            </a:pPr>
            <a:r>
              <a:rPr lang="en-US" altLang="zh-CN" sz="3600" i="1" dirty="0" err="1"/>
              <a:t>Dictée</a:t>
            </a:r>
            <a:endParaRPr lang="zh-CN" altLang="en-US" sz="3600" i="1" dirty="0"/>
          </a:p>
        </p:txBody>
      </p:sp>
      <p:sp>
        <p:nvSpPr>
          <p:cNvPr id="3" name="内容占位符 2"/>
          <p:cNvSpPr>
            <a:spLocks noGrp="1"/>
          </p:cNvSpPr>
          <p:nvPr>
            <p:ph idx="1"/>
          </p:nvPr>
        </p:nvSpPr>
        <p:spPr>
          <a:xfrm>
            <a:off x="368300" y="1703388"/>
            <a:ext cx="11455400" cy="4697412"/>
          </a:xfrm>
        </p:spPr>
        <p:style>
          <a:lnRef idx="2">
            <a:schemeClr val="dk1"/>
          </a:lnRef>
          <a:fillRef idx="1">
            <a:schemeClr val="lt1"/>
          </a:fillRef>
          <a:effectRef idx="0">
            <a:schemeClr val="dk1"/>
          </a:effectRef>
          <a:fontRef idx="minor">
            <a:schemeClr val="dk1"/>
          </a:fontRef>
        </p:style>
        <p:txBody>
          <a:bodyPr rtlCol="0" anchor="ctr">
            <a:normAutofit/>
          </a:bodyPr>
          <a:lstStyle/>
          <a:p>
            <a:pPr marL="0" indent="0" algn="ctr" eaLnBrk="1" fontAlgn="auto" hangingPunct="1">
              <a:lnSpc>
                <a:spcPct val="150000"/>
              </a:lnSpc>
              <a:spcAft>
                <a:spcPts val="0"/>
              </a:spcAft>
              <a:buFont typeface="Arial" panose="020B0604020202020204" pitchFamily="34" charset="0"/>
              <a:buNone/>
              <a:defRPr/>
            </a:pPr>
            <a:r>
              <a:rPr lang="fr-FR" altLang="zh-CN" b="1" dirty="0"/>
              <a:t>Les Français, un peuple de lecteurs</a:t>
            </a:r>
          </a:p>
          <a:p>
            <a:pPr marL="0" indent="0" algn="just" eaLnBrk="1" fontAlgn="auto" hangingPunct="1">
              <a:lnSpc>
                <a:spcPct val="150000"/>
              </a:lnSpc>
              <a:spcAft>
                <a:spcPts val="0"/>
              </a:spcAft>
              <a:buFont typeface="Arial" panose="020B0604020202020204" pitchFamily="34" charset="0"/>
              <a:buNone/>
              <a:defRPr/>
            </a:pPr>
            <a:r>
              <a:rPr lang="fr-FR" altLang="zh-CN" b="1" dirty="0"/>
              <a:t>	</a:t>
            </a:r>
            <a:r>
              <a:rPr lang="fr-FR" altLang="zh-CN" dirty="0"/>
              <a:t>Il y a vingt-sept ans, quand, pour la première fois de ma vie, j’ai pris le métro à Paris, je n’en ai presque pas cru mes yeux de voir un si grand nombre de gens qui lisaient. À l’époque, l’éclairage était moins </a:t>
            </a:r>
            <a:r>
              <a:rPr lang="fr-FR" altLang="zh-CN" b="1" u="sng" dirty="0"/>
              <a:t>cru</a:t>
            </a:r>
            <a:r>
              <a:rPr lang="fr-FR" altLang="zh-CN" dirty="0"/>
              <a:t>, la lumière, plutôt jaune, évoquant une salle de lecture, sous la </a:t>
            </a:r>
            <a:r>
              <a:rPr lang="fr-FR" altLang="zh-CN" b="1" u="sng" dirty="0"/>
              <a:t>coupole</a:t>
            </a:r>
            <a:r>
              <a:rPr lang="fr-FR" altLang="zh-CN" dirty="0"/>
              <a:t> de la Bibliothèque nationale. La </a:t>
            </a:r>
            <a:r>
              <a:rPr lang="fr-FR" altLang="zh-CN" b="1" u="sng" dirty="0"/>
              <a:t>rame</a:t>
            </a:r>
            <a:r>
              <a:rPr lang="fr-FR" altLang="zh-CN" dirty="0"/>
              <a:t> vibrait fort, les feuilles des livres frémissaient entre les mains de ces lecteurs, plongés dans un autre monde, celui, silencieux, des mots. Rien ne les dérangeait, ni les secousses des wagons ni le mouvement des autres voyageurs à chaque nouvelle station.</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914400" y="1014413"/>
            <a:ext cx="10363200" cy="1368425"/>
          </a:xfrm>
          <a:prstGeom prst="rect">
            <a:avLst/>
          </a:prstGeom>
        </p:spPr>
        <p:style>
          <a:lnRef idx="2">
            <a:schemeClr val="accent2"/>
          </a:lnRef>
          <a:fillRef idx="1">
            <a:schemeClr val="lt1"/>
          </a:fillRef>
          <a:effectRef idx="0">
            <a:schemeClr val="accent2"/>
          </a:effectRef>
          <a:fontRef idx="minor">
            <a:schemeClr val="dk1"/>
          </a:fontRef>
        </p:style>
        <p:txBody>
          <a:bodyPr anchor="ctr">
            <a:spAutoFit/>
          </a:bodyPr>
          <a:lstStyle/>
          <a:p>
            <a:pPr algn="ctr" eaLnBrk="1" fontAlgn="auto" hangingPunct="1">
              <a:spcBef>
                <a:spcPts val="0"/>
              </a:spcBef>
              <a:spcAft>
                <a:spcPts val="0"/>
              </a:spcAft>
              <a:defRPr/>
            </a:pPr>
            <a:r>
              <a:rPr lang="en-US" altLang="zh-CN" sz="3600" dirty="0" err="1"/>
              <a:t>Civilisation</a:t>
            </a:r>
            <a:endParaRPr lang="fr-FR" sz="3600" dirty="0"/>
          </a:p>
        </p:txBody>
      </p:sp>
      <p:pic>
        <p:nvPicPr>
          <p:cNvPr id="136195" name="图片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3101975"/>
            <a:ext cx="10364788" cy="202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pull/>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895350"/>
            <a:ext cx="10972800" cy="1143000"/>
          </a:xfrm>
        </p:spPr>
        <p:style>
          <a:lnRef idx="2">
            <a:schemeClr val="accent4"/>
          </a:lnRef>
          <a:fillRef idx="1">
            <a:schemeClr val="lt1"/>
          </a:fillRef>
          <a:effectRef idx="0">
            <a:schemeClr val="accent4"/>
          </a:effectRef>
          <a:fontRef idx="minor">
            <a:schemeClr val="dk1"/>
          </a:fontRef>
        </p:style>
        <p:txBody>
          <a:bodyPr rtlCol="0">
            <a:normAutofit/>
          </a:bodyPr>
          <a:lstStyle/>
          <a:p>
            <a:pPr eaLnBrk="1" fontAlgn="auto" hangingPunct="1">
              <a:spcAft>
                <a:spcPts val="0"/>
              </a:spcAft>
              <a:defRPr/>
            </a:pPr>
            <a:r>
              <a:rPr lang="en-US" altLang="zh-CN" sz="3600" i="1" dirty="0"/>
              <a:t>Devoirs</a:t>
            </a:r>
            <a:endParaRPr lang="zh-CN" altLang="en-US" i="1" dirty="0"/>
          </a:p>
        </p:txBody>
      </p:sp>
      <p:sp>
        <p:nvSpPr>
          <p:cNvPr id="3" name="内容占位符 2"/>
          <p:cNvSpPr>
            <a:spLocks noGrp="1"/>
          </p:cNvSpPr>
          <p:nvPr>
            <p:ph idx="1"/>
          </p:nvPr>
        </p:nvSpPr>
        <p:spPr>
          <a:xfrm>
            <a:off x="609600" y="2414588"/>
            <a:ext cx="10972800" cy="3670300"/>
          </a:xfrm>
        </p:spPr>
        <p:style>
          <a:lnRef idx="2">
            <a:schemeClr val="accent4"/>
          </a:lnRef>
          <a:fillRef idx="1">
            <a:schemeClr val="lt1"/>
          </a:fillRef>
          <a:effectRef idx="0">
            <a:schemeClr val="accent4"/>
          </a:effectRef>
          <a:fontRef idx="minor">
            <a:schemeClr val="dk1"/>
          </a:fontRef>
        </p:style>
        <p:txBody>
          <a:bodyPr rtlCol="0" anchor="ctr">
            <a:normAutofit fontScale="92500"/>
          </a:bodyPr>
          <a:lstStyle/>
          <a:p>
            <a:pPr eaLnBrk="1" fontAlgn="auto" hangingPunct="1">
              <a:lnSpc>
                <a:spcPct val="200000"/>
              </a:lnSpc>
              <a:spcBef>
                <a:spcPts val="0"/>
              </a:spcBef>
              <a:spcAft>
                <a:spcPts val="0"/>
              </a:spcAft>
              <a:defRPr/>
            </a:pPr>
            <a:r>
              <a:rPr lang="zh-CN" altLang="en-US" sz="2500" dirty="0">
                <a:ea typeface="微软雅黑" panose="020B0503020204020204" pitchFamily="34" charset="-122"/>
              </a:rPr>
              <a:t>总结第</a:t>
            </a:r>
            <a:r>
              <a:rPr lang="en-US" altLang="zh-CN" sz="2500" dirty="0">
                <a:ea typeface="微软雅黑" panose="020B0503020204020204" pitchFamily="34" charset="-122"/>
              </a:rPr>
              <a:t>8</a:t>
            </a:r>
            <a:r>
              <a:rPr lang="zh-CN" altLang="en-US" sz="2500" dirty="0">
                <a:ea typeface="微软雅黑" panose="020B0503020204020204" pitchFamily="34" charset="-122"/>
              </a:rPr>
              <a:t>课。</a:t>
            </a:r>
          </a:p>
          <a:p>
            <a:pPr eaLnBrk="1" fontAlgn="auto" hangingPunct="1">
              <a:lnSpc>
                <a:spcPct val="200000"/>
              </a:lnSpc>
              <a:spcBef>
                <a:spcPts val="0"/>
              </a:spcBef>
              <a:spcAft>
                <a:spcPts val="0"/>
              </a:spcAft>
              <a:defRPr/>
            </a:pPr>
            <a:r>
              <a:rPr lang="zh-CN" altLang="en-US" sz="2500" dirty="0">
                <a:ea typeface="微软雅黑" panose="020B0503020204020204" pitchFamily="34" charset="-122"/>
              </a:rPr>
              <a:t>预习第</a:t>
            </a:r>
            <a:r>
              <a:rPr lang="en-US" altLang="zh-CN" sz="2500" dirty="0">
                <a:ea typeface="微软雅黑" panose="020B0503020204020204" pitchFamily="34" charset="-122"/>
              </a:rPr>
              <a:t>9</a:t>
            </a:r>
            <a:r>
              <a:rPr lang="zh-CN" altLang="en-US" sz="2500" dirty="0">
                <a:ea typeface="微软雅黑" panose="020B0503020204020204" pitchFamily="34" charset="-122"/>
              </a:rPr>
              <a:t>课</a:t>
            </a:r>
            <a:r>
              <a:rPr lang="zh-CN" altLang="en-US" sz="2500" dirty="0" smtClean="0">
                <a:ea typeface="微软雅黑" panose="020B0503020204020204" pitchFamily="34" charset="-122"/>
              </a:rPr>
              <a:t>：</a:t>
            </a:r>
            <a:endParaRPr lang="en-US" altLang="zh-CN" sz="2500" dirty="0" smtClean="0">
              <a:ea typeface="微软雅黑" panose="020B0503020204020204" pitchFamily="34" charset="-122"/>
            </a:endParaRPr>
          </a:p>
          <a:p>
            <a:pPr marL="0" indent="0" eaLnBrk="1" fontAlgn="auto" hangingPunct="1">
              <a:lnSpc>
                <a:spcPct val="200000"/>
              </a:lnSpc>
              <a:spcBef>
                <a:spcPts val="0"/>
              </a:spcBef>
              <a:spcAft>
                <a:spcPts val="0"/>
              </a:spcAft>
              <a:buFont typeface="Arial" panose="020B0604020202020204" pitchFamily="34" charset="0"/>
              <a:buNone/>
              <a:defRPr/>
            </a:pPr>
            <a:r>
              <a:rPr lang="en-US" altLang="zh-CN" sz="2500" dirty="0" smtClean="0">
                <a:ea typeface="微软雅黑" panose="020B0503020204020204" pitchFamily="34" charset="-122"/>
              </a:rPr>
              <a:t>1</a:t>
            </a:r>
            <a:r>
              <a:rPr lang="en-US" altLang="zh-CN" sz="2500" dirty="0">
                <a:ea typeface="微软雅黑" panose="020B0503020204020204" pitchFamily="34" charset="-122"/>
              </a:rPr>
              <a:t>. </a:t>
            </a:r>
            <a:r>
              <a:rPr lang="zh-CN" altLang="en-US" sz="2500" dirty="0">
                <a:ea typeface="微软雅黑" panose="020B0503020204020204" pitchFamily="34" charset="-122"/>
              </a:rPr>
              <a:t>课文</a:t>
            </a:r>
            <a:r>
              <a:rPr lang="en-US" altLang="zh-CN" sz="2500" dirty="0">
                <a:ea typeface="微软雅黑" panose="020B0503020204020204" pitchFamily="34" charset="-122"/>
              </a:rPr>
              <a:t>1 </a:t>
            </a:r>
            <a:r>
              <a:rPr lang="en-US" altLang="zh-CN" sz="2500" b="1" i="1" dirty="0">
                <a:ea typeface="微软雅黑" panose="020B0503020204020204" pitchFamily="34" charset="-122"/>
              </a:rPr>
              <a:t>Revanche </a:t>
            </a:r>
            <a:r>
              <a:rPr lang="en-US" altLang="zh-CN" sz="2500" b="1" i="1" dirty="0" err="1">
                <a:ea typeface="微软雅黑" panose="020B0503020204020204" pitchFamily="34" charset="-122"/>
              </a:rPr>
              <a:t>d’une</a:t>
            </a:r>
            <a:r>
              <a:rPr lang="en-US" altLang="zh-CN" sz="2500" b="1" i="1" dirty="0">
                <a:ea typeface="微软雅黑" panose="020B0503020204020204" pitchFamily="34" charset="-122"/>
              </a:rPr>
              <a:t> </a:t>
            </a:r>
            <a:r>
              <a:rPr lang="en-US" altLang="zh-CN" sz="2500" b="1" i="1" dirty="0" err="1">
                <a:ea typeface="微软雅黑" panose="020B0503020204020204" pitchFamily="34" charset="-122"/>
              </a:rPr>
              <a:t>moche</a:t>
            </a:r>
            <a:r>
              <a:rPr lang="zh-CN" altLang="en-US" sz="2500" dirty="0">
                <a:ea typeface="微软雅黑" panose="020B0503020204020204" pitchFamily="34" charset="-122"/>
              </a:rPr>
              <a:t>，回答课后问题。</a:t>
            </a:r>
            <a:endParaRPr lang="en-US" altLang="zh-CN" sz="2500" dirty="0">
              <a:ea typeface="微软雅黑" panose="020B0503020204020204" pitchFamily="34" charset="-122"/>
            </a:endParaRPr>
          </a:p>
          <a:p>
            <a:pPr marL="0" indent="0" eaLnBrk="1" fontAlgn="auto" hangingPunct="1">
              <a:lnSpc>
                <a:spcPct val="200000"/>
              </a:lnSpc>
              <a:spcBef>
                <a:spcPts val="0"/>
              </a:spcBef>
              <a:spcAft>
                <a:spcPts val="0"/>
              </a:spcAft>
              <a:buFont typeface="Arial" panose="020B0604020202020204" pitchFamily="34" charset="0"/>
              <a:buNone/>
              <a:defRPr/>
            </a:pPr>
            <a:r>
              <a:rPr lang="en-US" altLang="zh-CN" sz="2500" dirty="0">
                <a:ea typeface="微软雅黑" panose="020B0503020204020204" pitchFamily="34" charset="-122"/>
              </a:rPr>
              <a:t>2. </a:t>
            </a:r>
            <a:r>
              <a:rPr lang="zh-CN" altLang="en-US" sz="2500" dirty="0">
                <a:ea typeface="微软雅黑" panose="020B0503020204020204" pitchFamily="34" charset="-122"/>
              </a:rPr>
              <a:t>学习主题词汇，预习并自学交际部分。</a:t>
            </a:r>
            <a:endParaRPr lang="en-US" altLang="zh-CN" sz="2500" dirty="0">
              <a:ea typeface="微软雅黑" panose="020B0503020204020204" pitchFamily="34" charset="-122"/>
            </a:endParaRPr>
          </a:p>
          <a:p>
            <a:pPr marL="0" indent="0" eaLnBrk="1" fontAlgn="auto" hangingPunct="1">
              <a:lnSpc>
                <a:spcPct val="200000"/>
              </a:lnSpc>
              <a:spcBef>
                <a:spcPts val="0"/>
              </a:spcBef>
              <a:spcAft>
                <a:spcPts val="0"/>
              </a:spcAft>
              <a:buFont typeface="Arial" panose="020B0604020202020204" pitchFamily="34" charset="0"/>
              <a:buNone/>
              <a:defRPr/>
            </a:pPr>
            <a:r>
              <a:rPr lang="en-US" altLang="zh-CN" sz="2500" dirty="0">
                <a:ea typeface="微软雅黑" panose="020B0503020204020204" pitchFamily="34" charset="-122"/>
              </a:rPr>
              <a:t>3. </a:t>
            </a:r>
            <a:r>
              <a:rPr lang="zh-CN" altLang="en-US" sz="2500" dirty="0">
                <a:ea typeface="微软雅黑" panose="020B0503020204020204" pitchFamily="34" charset="-122"/>
              </a:rPr>
              <a:t>语法：</a:t>
            </a:r>
            <a:r>
              <a:rPr lang="fr-FR" altLang="zh-CN" sz="2500" dirty="0">
                <a:ea typeface="微软雅黑" panose="020B0503020204020204" pitchFamily="34" charset="-122"/>
              </a:rPr>
              <a:t>Expression du but</a:t>
            </a:r>
            <a:endParaRPr lang="zh-CN" altLang="en-US" sz="2500" dirty="0">
              <a:ea typeface="微软雅黑" panose="020B0503020204020204" pitchFamily="34" charset="-122"/>
            </a:endParaRPr>
          </a:p>
        </p:txBody>
      </p:sp>
    </p:spTree>
  </p:cSld>
  <p:clrMapOvr>
    <a:masterClrMapping/>
  </p:clrMapOvr>
  <p:transition spd="med">
    <p:pull/>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384175"/>
            <a:ext cx="10972800" cy="1003300"/>
          </a:xfrm>
        </p:spPr>
        <p:style>
          <a:lnRef idx="2">
            <a:schemeClr val="accent2"/>
          </a:lnRef>
          <a:fillRef idx="1">
            <a:schemeClr val="lt1"/>
          </a:fillRef>
          <a:effectRef idx="0">
            <a:schemeClr val="accent2"/>
          </a:effectRef>
          <a:fontRef idx="minor">
            <a:schemeClr val="dk1"/>
          </a:fontRef>
        </p:style>
        <p:txBody>
          <a:bodyPr rtlCol="0">
            <a:normAutofit/>
          </a:bodyPr>
          <a:lstStyle/>
          <a:p>
            <a:pPr eaLnBrk="1" fontAlgn="auto" hangingPunct="1">
              <a:spcAft>
                <a:spcPts val="0"/>
              </a:spcAft>
              <a:defRPr/>
            </a:pPr>
            <a:r>
              <a:rPr lang="fr-FR" altLang="zh-CN" sz="3200" dirty="0"/>
              <a:t>Exploitation lexicale</a:t>
            </a:r>
          </a:p>
        </p:txBody>
      </p:sp>
      <p:sp>
        <p:nvSpPr>
          <p:cNvPr id="3" name="内容占位符 2"/>
          <p:cNvSpPr>
            <a:spLocks noGrp="1"/>
          </p:cNvSpPr>
          <p:nvPr>
            <p:ph idx="1"/>
          </p:nvPr>
        </p:nvSpPr>
        <p:spPr>
          <a:xfrm>
            <a:off x="609600" y="1681163"/>
            <a:ext cx="10972800" cy="4792662"/>
          </a:xfrm>
        </p:spPr>
        <p:style>
          <a:lnRef idx="2">
            <a:schemeClr val="accent2"/>
          </a:lnRef>
          <a:fillRef idx="1">
            <a:schemeClr val="lt1"/>
          </a:fillRef>
          <a:effectRef idx="0">
            <a:schemeClr val="accent2"/>
          </a:effectRef>
          <a:fontRef idx="minor">
            <a:schemeClr val="dk1"/>
          </a:fontRef>
        </p:style>
        <p:txBody>
          <a:bodyPr rtlCol="0" anchor="ctr">
            <a:noAutofit/>
          </a:bodyPr>
          <a:lstStyle/>
          <a:p>
            <a:pPr eaLnBrk="1" fontAlgn="auto" hangingPunct="1">
              <a:lnSpc>
                <a:spcPct val="150000"/>
              </a:lnSpc>
              <a:spcBef>
                <a:spcPts val="0"/>
              </a:spcBef>
              <a:spcAft>
                <a:spcPts val="0"/>
              </a:spcAft>
              <a:buFont typeface="Wingdings" panose="05000000000000000000" pitchFamily="2" charset="2"/>
              <a:buChar char="p"/>
              <a:defRPr/>
            </a:pPr>
            <a:r>
              <a:rPr lang="fr-FR" dirty="0" smtClean="0">
                <a:solidFill>
                  <a:schemeClr val="tx1"/>
                </a:solidFill>
                <a:ea typeface="微软雅黑" panose="020B0503020204020204" pitchFamily="34" charset="-122"/>
              </a:rPr>
              <a:t>Relevez </a:t>
            </a:r>
            <a:r>
              <a:rPr lang="fr-FR" dirty="0">
                <a:solidFill>
                  <a:schemeClr val="tx1"/>
                </a:solidFill>
                <a:ea typeface="微软雅黑" panose="020B0503020204020204" pitchFamily="34" charset="-122"/>
              </a:rPr>
              <a:t>les mots qui accentuent « l’orage »</a:t>
            </a:r>
          </a:p>
          <a:p>
            <a:pPr eaLnBrk="1" fontAlgn="auto" hangingPunct="1">
              <a:lnSpc>
                <a:spcPct val="150000"/>
              </a:lnSpc>
              <a:spcBef>
                <a:spcPts val="0"/>
              </a:spcBef>
              <a:spcAft>
                <a:spcPts val="0"/>
              </a:spcAft>
              <a:defRPr/>
            </a:pPr>
            <a:r>
              <a:rPr lang="fr-FR" dirty="0">
                <a:solidFill>
                  <a:srgbClr val="FF0000"/>
                </a:solidFill>
                <a:ea typeface="微软雅黑" panose="020B0503020204020204" pitchFamily="34" charset="-122"/>
              </a:rPr>
              <a:t>tonitruant, énorme, crier, hurlement, résonner, agresseur, un ton furieux, fâché, exécrable, ton sec et cassant</a:t>
            </a:r>
          </a:p>
          <a:p>
            <a:pPr eaLnBrk="1" fontAlgn="auto" hangingPunct="1">
              <a:lnSpc>
                <a:spcPct val="150000"/>
              </a:lnSpc>
              <a:spcBef>
                <a:spcPts val="0"/>
              </a:spcBef>
              <a:spcAft>
                <a:spcPts val="0"/>
              </a:spcAft>
              <a:buFont typeface="Wingdings" panose="05000000000000000000" pitchFamily="2" charset="2"/>
              <a:buChar char="p"/>
              <a:defRPr/>
            </a:pPr>
            <a:r>
              <a:rPr lang="fr-FR" dirty="0" smtClean="0">
                <a:solidFill>
                  <a:schemeClr val="tx1"/>
                </a:solidFill>
                <a:ea typeface="微软雅黑" panose="020B0503020204020204" pitchFamily="34" charset="-122"/>
              </a:rPr>
              <a:t>Relevez </a:t>
            </a:r>
            <a:r>
              <a:rPr lang="fr-FR" dirty="0">
                <a:solidFill>
                  <a:schemeClr val="tx1"/>
                </a:solidFill>
                <a:ea typeface="微软雅黑" panose="020B0503020204020204" pitchFamily="34" charset="-122"/>
              </a:rPr>
              <a:t>les mots qui marquent « ordre » et « obéissance ».</a:t>
            </a:r>
          </a:p>
          <a:p>
            <a:pPr eaLnBrk="1" fontAlgn="auto" hangingPunct="1">
              <a:lnSpc>
                <a:spcPct val="150000"/>
              </a:lnSpc>
              <a:spcBef>
                <a:spcPts val="0"/>
              </a:spcBef>
              <a:spcAft>
                <a:spcPts val="0"/>
              </a:spcAft>
              <a:defRPr/>
            </a:pPr>
            <a:r>
              <a:rPr lang="fr-FR" dirty="0" smtClean="0">
                <a:solidFill>
                  <a:srgbClr val="FF0000"/>
                </a:solidFill>
                <a:ea typeface="微软雅黑" panose="020B0503020204020204" pitchFamily="34" charset="-122"/>
              </a:rPr>
              <a:t>se </a:t>
            </a:r>
            <a:r>
              <a:rPr lang="fr-FR" dirty="0">
                <a:solidFill>
                  <a:srgbClr val="FF0000"/>
                </a:solidFill>
                <a:ea typeface="微软雅黑" panose="020B0503020204020204" pitchFamily="34" charset="-122"/>
              </a:rPr>
              <a:t>lever d’un bond, devenir livide, courir, visage </a:t>
            </a:r>
            <a:r>
              <a:rPr lang="fr-FR" dirty="0" smtClean="0">
                <a:solidFill>
                  <a:srgbClr val="FF0000"/>
                </a:solidFill>
                <a:ea typeface="微软雅黑" panose="020B0503020204020204" pitchFamily="34" charset="-122"/>
              </a:rPr>
              <a:t>décomposé</a:t>
            </a:r>
            <a:endParaRPr lang="fr-FR" dirty="0">
              <a:solidFill>
                <a:srgbClr val="FF0000"/>
              </a:solidFill>
              <a:ea typeface="微软雅黑" panose="020B0503020204020204" pitchFamily="34" charset="-122"/>
            </a:endParaRPr>
          </a:p>
          <a:p>
            <a:pPr eaLnBrk="1" fontAlgn="auto" hangingPunct="1">
              <a:lnSpc>
                <a:spcPct val="150000"/>
              </a:lnSpc>
              <a:spcBef>
                <a:spcPts val="0"/>
              </a:spcBef>
              <a:spcAft>
                <a:spcPts val="0"/>
              </a:spcAft>
              <a:defRPr/>
            </a:pPr>
            <a:r>
              <a:rPr lang="fr-FR" dirty="0">
                <a:solidFill>
                  <a:srgbClr val="FF0000"/>
                </a:solidFill>
                <a:ea typeface="微软雅黑" panose="020B0503020204020204" pitchFamily="34" charset="-122"/>
              </a:rPr>
              <a:t>Vous ne connaissez plus le japonais.</a:t>
            </a:r>
          </a:p>
          <a:p>
            <a:pPr eaLnBrk="1" fontAlgn="auto" hangingPunct="1">
              <a:lnSpc>
                <a:spcPct val="150000"/>
              </a:lnSpc>
              <a:spcBef>
                <a:spcPts val="0"/>
              </a:spcBef>
              <a:spcAft>
                <a:spcPts val="0"/>
              </a:spcAft>
              <a:defRPr/>
            </a:pPr>
            <a:r>
              <a:rPr lang="fr-FR" dirty="0">
                <a:solidFill>
                  <a:srgbClr val="FF0000"/>
                </a:solidFill>
                <a:ea typeface="微软雅黑" panose="020B0503020204020204" pitchFamily="34" charset="-122"/>
              </a:rPr>
              <a:t>Je vous donne l’ordre de ne plus comprendre le japonais.</a:t>
            </a:r>
          </a:p>
          <a:p>
            <a:pPr eaLnBrk="1" fontAlgn="auto" hangingPunct="1">
              <a:lnSpc>
                <a:spcPct val="150000"/>
              </a:lnSpc>
              <a:spcBef>
                <a:spcPts val="0"/>
              </a:spcBef>
              <a:spcAft>
                <a:spcPts val="0"/>
              </a:spcAft>
              <a:defRPr/>
            </a:pPr>
            <a:r>
              <a:rPr lang="fr-FR" dirty="0">
                <a:solidFill>
                  <a:srgbClr val="FF0000"/>
                </a:solidFill>
                <a:ea typeface="微软雅黑" panose="020B0503020204020204" pitchFamily="34" charset="-122"/>
              </a:rPr>
              <a:t>Il y a toujours moyen d’obéir.</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fade">
                                      <p:cBhvr>
                                        <p:cTn id="15" dur="500"/>
                                        <p:tgtEl>
                                          <p:spTgt spid="3">
                                            <p:txEl>
                                              <p:pRg st="4" end="4"/>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animEffect transition="in" filter="fade">
                                      <p:cBhvr>
                                        <p:cTn id="18" dur="500"/>
                                        <p:tgtEl>
                                          <p:spTgt spid="3">
                                            <p:txEl>
                                              <p:pRg st="5" end="5"/>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fade">
                                      <p:cBhvr>
                                        <p:cTn id="2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527050"/>
            <a:ext cx="10972800" cy="1143000"/>
          </a:xfrm>
        </p:spPr>
        <p:style>
          <a:lnRef idx="2">
            <a:schemeClr val="dk1"/>
          </a:lnRef>
          <a:fillRef idx="1">
            <a:schemeClr val="lt1"/>
          </a:fillRef>
          <a:effectRef idx="0">
            <a:schemeClr val="dk1"/>
          </a:effectRef>
          <a:fontRef idx="minor">
            <a:schemeClr val="dk1"/>
          </a:fontRef>
        </p:style>
        <p:txBody>
          <a:bodyPr rtlCol="0">
            <a:normAutofit/>
          </a:bodyPr>
          <a:lstStyle/>
          <a:p>
            <a:pPr eaLnBrk="1" fontAlgn="auto" hangingPunct="1">
              <a:spcAft>
                <a:spcPts val="0"/>
              </a:spcAft>
              <a:defRPr/>
            </a:pPr>
            <a:r>
              <a:rPr lang="en-US" altLang="zh-CN" sz="3200" dirty="0"/>
              <a:t>Mots et expressions</a:t>
            </a:r>
            <a:endParaRPr lang="zh-CN" altLang="en-US" sz="3200" dirty="0"/>
          </a:p>
        </p:txBody>
      </p:sp>
      <p:sp>
        <p:nvSpPr>
          <p:cNvPr id="4" name="内容占位符 2"/>
          <p:cNvSpPr txBox="1"/>
          <p:nvPr/>
        </p:nvSpPr>
        <p:spPr>
          <a:xfrm>
            <a:off x="609600" y="2114550"/>
            <a:ext cx="10972800" cy="4216400"/>
          </a:xfrm>
          <a:prstGeom prst="rect">
            <a:avLst/>
          </a:prstGeom>
        </p:spPr>
        <p:style>
          <a:lnRef idx="2">
            <a:schemeClr val="dk1"/>
          </a:lnRef>
          <a:fillRef idx="1">
            <a:schemeClr val="lt1"/>
          </a:fillRef>
          <a:effectRef idx="0">
            <a:schemeClr val="dk1"/>
          </a:effectRef>
          <a:fontRef idx="minor">
            <a:schemeClr val="dk1"/>
          </a:fontRef>
        </p:style>
        <p:txBody>
          <a:bodyPr anchor="ctr"/>
          <a:lstStyle>
            <a:lvl1pPr marL="257175" indent="-257175" algn="l" defTabSz="6858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dk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dk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dk1"/>
                </a:solidFill>
                <a:latin typeface="+mn-lt"/>
                <a:ea typeface="+mn-ea"/>
                <a:cs typeface="+mn-cs"/>
              </a:defRPr>
            </a:lvl9pPr>
          </a:lstStyle>
          <a:p>
            <a:pPr fontAlgn="auto">
              <a:lnSpc>
                <a:spcPct val="150000"/>
              </a:lnSpc>
              <a:spcBef>
                <a:spcPts val="0"/>
              </a:spcBef>
              <a:spcAft>
                <a:spcPts val="0"/>
              </a:spcAft>
              <a:defRPr/>
            </a:pPr>
            <a:r>
              <a:rPr lang="fr-FR" altLang="zh-CN" b="1" dirty="0">
                <a:ea typeface="微软雅黑" panose="020B0503020204020204" pitchFamily="34" charset="-122"/>
              </a:rPr>
              <a:t>stupeur</a:t>
            </a: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Dans une stupeur générale, Amélie se lève d’un bond et quitte le bureau en claquant la porte.</a:t>
            </a:r>
          </a:p>
          <a:p>
            <a:pPr fontAlgn="auto">
              <a:lnSpc>
                <a:spcPct val="150000"/>
              </a:lnSpc>
              <a:spcBef>
                <a:spcPts val="0"/>
              </a:spcBef>
              <a:spcAft>
                <a:spcPts val="0"/>
              </a:spcAft>
              <a:buFont typeface="Wingdings" panose="05000000000000000000" pitchFamily="2" charset="2"/>
              <a:buChar char="ü"/>
              <a:defRPr/>
            </a:pPr>
            <a:r>
              <a:rPr lang="fr-FR" altLang="zh-CN" dirty="0" smtClean="0">
                <a:ea typeface="微软雅黑" panose="020B0503020204020204" pitchFamily="34" charset="-122"/>
              </a:rPr>
              <a:t>Frappé </a:t>
            </a:r>
            <a:r>
              <a:rPr lang="fr-FR" altLang="zh-CN" dirty="0">
                <a:ea typeface="微软雅黑" panose="020B0503020204020204" pitchFamily="34" charset="-122"/>
              </a:rPr>
              <a:t>par la stupeur, tout le monde reste bouche bée devant cette scène absurde. </a:t>
            </a:r>
          </a:p>
          <a:p>
            <a:pPr fontAlgn="auto">
              <a:lnSpc>
                <a:spcPct val="150000"/>
              </a:lnSpc>
              <a:spcBef>
                <a:spcPts val="0"/>
              </a:spcBef>
              <a:spcAft>
                <a:spcPts val="0"/>
              </a:spcAft>
              <a:buFont typeface="Wingdings" panose="05000000000000000000" pitchFamily="2" charset="2"/>
              <a:buChar char="ü"/>
              <a:defRPr/>
            </a:pPr>
            <a:r>
              <a:rPr lang="nb-NO" altLang="zh-CN" dirty="0">
                <a:ea typeface="微软雅黑" panose="020B0503020204020204" pitchFamily="34" charset="-122"/>
              </a:rPr>
              <a:t>rester muet de stupeur	</a:t>
            </a:r>
            <a:r>
              <a:rPr lang="zh-CN" altLang="nb-NO" dirty="0">
                <a:ea typeface="微软雅黑" panose="020B0503020204020204" pitchFamily="34" charset="-122"/>
              </a:rPr>
              <a:t>目瞪口呆</a:t>
            </a:r>
            <a:endParaRPr lang="en-US" altLang="zh-CN" dirty="0">
              <a:ea typeface="微软雅黑" panose="020B0503020204020204" pitchFamily="34" charset="-122"/>
            </a:endParaRPr>
          </a:p>
          <a:p>
            <a:pPr fontAlgn="auto">
              <a:lnSpc>
                <a:spcPct val="150000"/>
              </a:lnSpc>
              <a:spcBef>
                <a:spcPts val="0"/>
              </a:spcBef>
              <a:spcAft>
                <a:spcPts val="0"/>
              </a:spcAft>
              <a:buFont typeface="Wingdings" panose="05000000000000000000" pitchFamily="2" charset="2"/>
              <a:buChar char="ü"/>
              <a:defRPr/>
            </a:pPr>
            <a:r>
              <a:rPr lang="fr-FR" altLang="zh-CN" dirty="0">
                <a:ea typeface="微软雅黑" panose="020B0503020204020204" pitchFamily="34" charset="-122"/>
              </a:rPr>
              <a:t>Il resta cloué à sa place par le saisissement et la stupeur. (</a:t>
            </a:r>
            <a:r>
              <a:rPr lang="fr-FR" altLang="zh-CN" i="1" dirty="0">
                <a:ea typeface="微软雅黑" panose="020B0503020204020204" pitchFamily="34" charset="-122"/>
              </a:rPr>
              <a:t>Les Misérables</a:t>
            </a:r>
            <a:r>
              <a:rPr lang="fr-FR" altLang="zh-CN" dirty="0">
                <a:ea typeface="微软雅黑" panose="020B0503020204020204" pitchFamily="34" charset="-122"/>
              </a:rPr>
              <a:t>)</a:t>
            </a:r>
            <a:endParaRPr lang="zh-CN" altLang="nb-NO" dirty="0">
              <a:ea typeface="微软雅黑" panose="020B0503020204020204" pitchFamily="34" charset="-122"/>
            </a:endParaRPr>
          </a:p>
        </p:txBody>
      </p:sp>
    </p:spTree>
  </p:cSld>
  <p:clrMapOvr>
    <a:masterClrMapping/>
  </p:clrMapOvr>
  <p:transition spd="med">
    <p:pull/>
  </p:transition>
</p:sld>
</file>

<file path=ppt/theme/theme1.xml><?xml version="1.0" encoding="utf-8"?>
<a:theme xmlns:a="http://schemas.openxmlformats.org/drawingml/2006/main" name="宁大">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回顾">
  <a:themeElements>
    <a:clrScheme name="回顾">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回顾">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回顾">
  <a:themeElements>
    <a:clrScheme name="回顾">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回顾">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宁大</Template>
  <TotalTime>277</TotalTime>
  <Words>2592</Words>
  <Application>Microsoft Office PowerPoint</Application>
  <PresentationFormat>宽屏</PresentationFormat>
  <Paragraphs>304</Paragraphs>
  <Slides>74</Slides>
  <Notes>40</Notes>
  <HiddenSlides>0</HiddenSlides>
  <MMClips>1</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74</vt:i4>
      </vt:variant>
    </vt:vector>
  </HeadingPairs>
  <TitlesOfParts>
    <vt:vector size="89" baseType="lpstr">
      <vt:lpstr>Calibri</vt:lpstr>
      <vt:lpstr>宋体</vt:lpstr>
      <vt:lpstr>Arial</vt:lpstr>
      <vt:lpstr>等线</vt:lpstr>
      <vt:lpstr>Calibri Light</vt:lpstr>
      <vt:lpstr>Cambria</vt:lpstr>
      <vt:lpstr>微软雅黑</vt:lpstr>
      <vt:lpstr>Wingdings</vt:lpstr>
      <vt:lpstr>楷体</vt:lpstr>
      <vt:lpstr>Times New Roman</vt:lpstr>
      <vt:lpstr>Roboto</vt:lpstr>
      <vt:lpstr>+mj-lt</vt:lpstr>
      <vt:lpstr>宁大</vt:lpstr>
      <vt:lpstr>回顾</vt:lpstr>
      <vt:lpstr>1_回顾</vt:lpstr>
      <vt:lpstr>PowerPoint 演示文稿</vt:lpstr>
      <vt:lpstr>PowerPoint 演示文稿</vt:lpstr>
      <vt:lpstr>PowerPoint 演示文稿</vt:lpstr>
      <vt:lpstr>Compréhension écrite du texte</vt:lpstr>
      <vt:lpstr>Répondez aux questions </vt:lpstr>
      <vt:lpstr>Quels sont les désaccords entre Saito San et Amélie ?</vt:lpstr>
      <vt:lpstr>À quoi sont dus ces désaccords ?</vt:lpstr>
      <vt:lpstr>Exploitation lexicale</vt:lpstr>
      <vt:lpstr>Mots et expressions</vt:lpstr>
      <vt:lpstr>Mots et expressions</vt:lpstr>
      <vt:lpstr>Mots et expressions</vt:lpstr>
      <vt:lpstr>Mots et expressions</vt:lpstr>
      <vt:lpstr>Mots et expressions</vt:lpstr>
      <vt:lpstr>Mots et expressions</vt:lpstr>
      <vt:lpstr>Mots et expressions</vt:lpstr>
      <vt:lpstr>Mots et expressions</vt:lpstr>
      <vt:lpstr>Mots et expressions</vt:lpstr>
      <vt:lpstr>Mots et expressions</vt:lpstr>
      <vt:lpstr>Mots et expressions</vt:lpstr>
      <vt:lpstr>Mots et expressions</vt:lpstr>
      <vt:lpstr>Mots et expressions</vt:lpstr>
      <vt:lpstr>Mots et expressions</vt:lpstr>
      <vt:lpstr>Mots et expressions</vt:lpstr>
      <vt:lpstr>Mots et expressions</vt:lpstr>
      <vt:lpstr>Points de grammaire</vt:lpstr>
      <vt:lpstr>Vocabulaire thématique</vt:lpstr>
      <vt:lpstr>PowerPoint 演示文稿</vt:lpstr>
      <vt:lpstr>PowerPoint 演示文稿</vt:lpstr>
      <vt:lpstr>PowerPoint 演示文稿</vt:lpstr>
      <vt:lpstr>Corrigés</vt:lpstr>
      <vt:lpstr>Devoirs</vt:lpstr>
      <vt:lpstr>PowerPoint 演示文稿</vt:lpstr>
      <vt:lpstr>Grammaire : Proposition participe</vt:lpstr>
      <vt:lpstr>Grammaire : Proposition participe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Grammaire : Complément circonstanciel de manière</vt:lpstr>
      <vt:lpstr>PowerPoint 演示文稿</vt:lpstr>
      <vt:lpstr>PowerPoint 演示文稿</vt:lpstr>
      <vt:lpstr>PowerPoint 演示文稿</vt:lpstr>
      <vt:lpstr>PowerPoint 演示文稿</vt:lpstr>
      <vt:lpstr>Communication</vt:lpstr>
      <vt:lpstr>Communication</vt:lpstr>
      <vt:lpstr>Communication</vt:lpstr>
      <vt:lpstr>Devoirs</vt:lpstr>
      <vt:lpstr>PowerPoint 演示文稿</vt:lpstr>
      <vt:lpstr>Compréhension globale</vt:lpstr>
      <vt:lpstr>PowerPoint 演示文稿</vt:lpstr>
      <vt:lpstr>Compréhension globale</vt:lpstr>
      <vt:lpstr>Compréhension globale</vt:lpstr>
      <vt:lpstr>Compréhension globale</vt:lpstr>
      <vt:lpstr>Mots et expressions</vt:lpstr>
      <vt:lpstr>Mots et expressions</vt:lpstr>
      <vt:lpstr>Mots et expressions</vt:lpstr>
      <vt:lpstr>Mots et expressions</vt:lpstr>
      <vt:lpstr>Mots et expressions</vt:lpstr>
      <vt:lpstr>Mots et expressions</vt:lpstr>
      <vt:lpstr>Mots et expressions</vt:lpstr>
      <vt:lpstr>Mots et expressions</vt:lpstr>
      <vt:lpstr>Mots et expressions</vt:lpstr>
      <vt:lpstr>Mots et expressions</vt:lpstr>
      <vt:lpstr>Mots et expressions</vt:lpstr>
      <vt:lpstr>Devoirs</vt:lpstr>
      <vt:lpstr>PowerPoint 演示文稿</vt:lpstr>
      <vt:lpstr>Tâches à suivre</vt:lpstr>
      <vt:lpstr>Dictée</vt:lpstr>
      <vt:lpstr>PowerPoint 演示文稿</vt:lpstr>
      <vt:lpstr>Devoirs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Vincent ZHAO</dc:creator>
  <cp:lastModifiedBy>朱雯</cp:lastModifiedBy>
  <cp:revision>447</cp:revision>
  <dcterms:created xsi:type="dcterms:W3CDTF">2019-04-16T11:01:59Z</dcterms:created>
  <dcterms:modified xsi:type="dcterms:W3CDTF">2021-04-16T00:51:04Z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