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8.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9.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notesSlides/notesSlide10.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27.xml" ContentType="application/vnd.openxmlformats-officedocument.presentationml.tags+xml"/>
  <Override PartName="/ppt/notesSlides/notesSlide23.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29.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notesSlides/notesSlide30.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tags/tag42.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 id="2147483664" r:id="rId3"/>
    <p:sldMasterId id="2147483677" r:id="rId4"/>
  </p:sldMasterIdLst>
  <p:notesMasterIdLst>
    <p:notesMasterId r:id="rId78"/>
  </p:notesMasterIdLst>
  <p:sldIdLst>
    <p:sldId id="256" r:id="rId5"/>
    <p:sldId id="285" r:id="rId6"/>
    <p:sldId id="386" r:id="rId7"/>
    <p:sldId id="289" r:id="rId8"/>
    <p:sldId id="286" r:id="rId9"/>
    <p:sldId id="287" r:id="rId10"/>
    <p:sldId id="288" r:id="rId11"/>
    <p:sldId id="290" r:id="rId12"/>
    <p:sldId id="260" r:id="rId13"/>
    <p:sldId id="291" r:id="rId14"/>
    <p:sldId id="262" r:id="rId15"/>
    <p:sldId id="293" r:id="rId16"/>
    <p:sldId id="314" r:id="rId17"/>
    <p:sldId id="296" r:id="rId18"/>
    <p:sldId id="295" r:id="rId19"/>
    <p:sldId id="272" r:id="rId20"/>
    <p:sldId id="534" r:id="rId21"/>
    <p:sldId id="535" r:id="rId22"/>
    <p:sldId id="297" r:id="rId23"/>
    <p:sldId id="457" r:id="rId24"/>
    <p:sldId id="536" r:id="rId25"/>
    <p:sldId id="292" r:id="rId26"/>
    <p:sldId id="299" r:id="rId27"/>
    <p:sldId id="301" r:id="rId28"/>
    <p:sldId id="300" r:id="rId29"/>
    <p:sldId id="537" r:id="rId30"/>
    <p:sldId id="305" r:id="rId31"/>
    <p:sldId id="306" r:id="rId32"/>
    <p:sldId id="460" r:id="rId33"/>
    <p:sldId id="310" r:id="rId34"/>
    <p:sldId id="311" r:id="rId35"/>
    <p:sldId id="538" r:id="rId36"/>
    <p:sldId id="315" r:id="rId37"/>
    <p:sldId id="345" r:id="rId38"/>
    <p:sldId id="346" r:id="rId39"/>
    <p:sldId id="347" r:id="rId40"/>
    <p:sldId id="348" r:id="rId41"/>
    <p:sldId id="349" r:id="rId42"/>
    <p:sldId id="461" r:id="rId43"/>
    <p:sldId id="388" r:id="rId44"/>
    <p:sldId id="389" r:id="rId45"/>
    <p:sldId id="459" r:id="rId46"/>
    <p:sldId id="350" r:id="rId47"/>
    <p:sldId id="351" r:id="rId48"/>
    <p:sldId id="352" r:id="rId49"/>
    <p:sldId id="354" r:id="rId50"/>
    <p:sldId id="356" r:id="rId51"/>
    <p:sldId id="358" r:id="rId52"/>
    <p:sldId id="359" r:id="rId53"/>
    <p:sldId id="539" r:id="rId54"/>
    <p:sldId id="540" r:id="rId55"/>
    <p:sldId id="541" r:id="rId56"/>
    <p:sldId id="542" r:id="rId57"/>
    <p:sldId id="362" r:id="rId58"/>
    <p:sldId id="364" r:id="rId59"/>
    <p:sldId id="365" r:id="rId60"/>
    <p:sldId id="366" r:id="rId61"/>
    <p:sldId id="543" r:id="rId62"/>
    <p:sldId id="369" r:id="rId63"/>
    <p:sldId id="370" r:id="rId64"/>
    <p:sldId id="371" r:id="rId65"/>
    <p:sldId id="372" r:id="rId66"/>
    <p:sldId id="373" r:id="rId67"/>
    <p:sldId id="374" r:id="rId68"/>
    <p:sldId id="375" r:id="rId69"/>
    <p:sldId id="376" r:id="rId70"/>
    <p:sldId id="377" r:id="rId71"/>
    <p:sldId id="379" r:id="rId72"/>
    <p:sldId id="381" r:id="rId73"/>
    <p:sldId id="382" r:id="rId74"/>
    <p:sldId id="383" r:id="rId75"/>
    <p:sldId id="266" r:id="rId76"/>
    <p:sldId id="385" r:id="rId77"/>
  </p:sldIdLst>
  <p:sldSz cx="12192000" cy="6858000"/>
  <p:notesSz cx="6858000" cy="9144000"/>
  <p:embeddedFontLst>
    <p:embeddedFont>
      <p:font typeface="Impact" pitchFamily="34" charset="0"/>
      <p:regular r:id="rId79"/>
    </p:embeddedFont>
    <p:embeddedFont>
      <p:font typeface="Calibri" pitchFamily="34" charset="0"/>
      <p:regular r:id="rId80"/>
      <p:bold r:id="rId81"/>
      <p:italic r:id="rId82"/>
      <p:boldItalic r:id="rId83"/>
    </p:embeddedFont>
    <p:embeddedFont>
      <p:font typeface="Copperplate Gothic Light" charset="0"/>
      <p:regular r:id="rId84"/>
    </p:embeddedFont>
    <p:embeddedFont>
      <p:font typeface="仿宋" pitchFamily="49" charset="-122"/>
      <p:regular r:id="rId85"/>
    </p:embeddedFont>
    <p:embeddedFont>
      <p:font typeface="MS PGothic" pitchFamily="34" charset="-128"/>
      <p:regular r:id="rId86"/>
    </p:embeddedFont>
    <p:embeddedFont>
      <p:font typeface="Calibri Light" pitchFamily="34" charset="0"/>
      <p:regular r:id="rId87"/>
      <p:italic r:id="rId88"/>
    </p:embeddedFont>
    <p:embeddedFont>
      <p:font typeface="微软雅黑 Light" pitchFamily="34" charset="-122"/>
      <p:regular r:id="rId89"/>
    </p:embeddedFont>
    <p:embeddedFont>
      <p:font typeface="楷体" pitchFamily="49" charset="-122"/>
      <p:regular r:id="rId90"/>
    </p:embeddedFont>
    <p:embeddedFont>
      <p:font typeface="irohamaru mikami Medium" charset="-128"/>
      <p:regular r:id="rId91"/>
    </p:embeddedFont>
    <p:embeddedFont>
      <p:font typeface="微软雅黑" pitchFamily="34" charset="-122"/>
      <p:regular r:id="rId92"/>
      <p:bold r:id="rId93"/>
    </p:embeddedFont>
    <p:embeddedFont>
      <p:font typeface="Century" pitchFamily="18" charset="0"/>
      <p:regular r:id="rId94"/>
    </p:embeddedFont>
    <p:embeddedFont>
      <p:font typeface="MS Mincho" pitchFamily="49" charset="-128"/>
      <p:regular r:id="rId9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AIO" initials="V" lastIdx="0" clrIdx="0"/>
  <p:cmAuthor id="2" name="pc" initials="p"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D4C4"/>
    <a:srgbClr val="FCCCB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1" d="100"/>
          <a:sy n="71" d="100"/>
        </p:scale>
        <p:origin x="-447" y="-5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84" Type="http://schemas.openxmlformats.org/officeDocument/2006/relationships/font" Target="fonts/font6.fntdata"/><Relationship Id="rId89" Type="http://schemas.openxmlformats.org/officeDocument/2006/relationships/font" Target="fonts/font11.fntdata"/><Relationship Id="rId97"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font" Target="fonts/font14.fntdata"/><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font" Target="fonts/font1.fntdata"/><Relationship Id="rId87" Type="http://schemas.openxmlformats.org/officeDocument/2006/relationships/font" Target="fonts/font9.fntdata"/><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font" Target="fonts/font4.fntdata"/><Relationship Id="rId90" Type="http://schemas.openxmlformats.org/officeDocument/2006/relationships/font" Target="fonts/font12.fntdata"/><Relationship Id="rId95" Type="http://schemas.openxmlformats.org/officeDocument/2006/relationships/font" Target="fonts/font17.fntdata"/><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100"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font" Target="fonts/font2.fntdata"/><Relationship Id="rId85" Type="http://schemas.openxmlformats.org/officeDocument/2006/relationships/font" Target="fonts/font7.fntdata"/><Relationship Id="rId93" Type="http://schemas.openxmlformats.org/officeDocument/2006/relationships/font" Target="fonts/font15.fntdata"/><Relationship Id="rId98"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font" Target="fonts/font5.fntdata"/><Relationship Id="rId88" Type="http://schemas.openxmlformats.org/officeDocument/2006/relationships/font" Target="fonts/font10.fntdata"/><Relationship Id="rId91" Type="http://schemas.openxmlformats.org/officeDocument/2006/relationships/font" Target="fonts/font13.fntdata"/><Relationship Id="rId96"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notesMaster" Target="notesMasters/notesMaster1.xml"/><Relationship Id="rId81" Type="http://schemas.openxmlformats.org/officeDocument/2006/relationships/font" Target="fonts/font3.fntdata"/><Relationship Id="rId86" Type="http://schemas.openxmlformats.org/officeDocument/2006/relationships/font" Target="fonts/font8.fntdata"/><Relationship Id="rId94" Type="http://schemas.openxmlformats.org/officeDocument/2006/relationships/font" Target="fonts/font16.fntdata"/><Relationship Id="rId9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2021/10/8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2858522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15</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19</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23</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24</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25</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t>26</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27</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28</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29</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32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4</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F2C472D-E06A-4DEE-A03D-A77B88F9E2DF}" type="slidenum">
              <a:rPr lang="zh-CN" altLang="en-US" smtClean="0"/>
              <a:t>33</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34</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F2C472D-E06A-4DEE-A03D-A77B88F9E2DF}" type="slidenum">
              <a:rPr lang="zh-CN" altLang="en-US" smtClean="0"/>
              <a:t>35</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36</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940C85-3F93-4D68-8A6F-45DB800B9FED}" type="slidenum">
              <a:rPr lang="zh-CN" altLang="en-US" smtClean="0"/>
              <a:t>37</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38</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F2C472D-E06A-4DEE-A03D-A77B88F9E2DF}" type="slidenum">
              <a:rPr lang="zh-CN" altLang="en-US" smtClean="0"/>
              <a:t>39</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43</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44</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47</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F2C472D-E06A-4DEE-A03D-A77B88F9E2DF}" type="slidenum">
              <a:rPr lang="zh-CN" altLang="en-US" smtClean="0"/>
              <a:t>5</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48</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54</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56</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57</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t>58</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59</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60</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61</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64</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F2C472D-E06A-4DEE-A03D-A77B88F9E2DF}" type="slidenum">
              <a:rPr lang="zh-CN" altLang="en-US" smtClean="0"/>
              <a:t>65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6</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66</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F2C472D-E06A-4DEE-A03D-A77B88F9E2DF}" type="slidenum">
              <a:rPr lang="zh-CN" altLang="en-US" smtClean="0"/>
              <a:t>67</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68</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70</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71</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73</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7</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F2C472D-E06A-4DEE-A03D-A77B88F9E2DF}" type="slidenum">
              <a:rPr lang="zh-CN" altLang="en-US" smtClean="0"/>
              <a:t>8</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10</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F2C472D-E06A-4DEE-A03D-A77B88F9E2DF}" type="slidenum">
              <a:rPr lang="zh-CN" altLang="en-US" smtClean="0"/>
              <a:t>13</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14</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png"/><Relationship Id="rId1" Type="http://schemas.openxmlformats.org/officeDocument/2006/relationships/slideMaster" Target="../slideMasters/slideMaster4.xml"/><Relationship Id="rId4" Type="http://schemas.openxmlformats.org/officeDocument/2006/relationships/image" Target="../media/image7.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6F03F55-051D-411D-B076-EEE696BD8CF7}" type="datetimeFigureOut">
              <a:rPr lang="zh-CN" altLang="en-US" smtClean="0"/>
              <a:t>2021/10/8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083653-667E-442B-889B-3B8AF0E0F233}"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529013" y="325760"/>
            <a:ext cx="5133974" cy="553804"/>
          </a:xfrm>
        </p:spPr>
        <p:txBody>
          <a:bodyPr vert="horz" lIns="68580" tIns="34290" rIns="68580" bIns="34290" rtlCol="0" anchor="ctr">
            <a:normAutofit/>
          </a:bodyPr>
          <a:lstStyle>
            <a:lvl1pPr algn="ctr">
              <a:defRPr lang="zh-CN" altLang="en-US" sz="3200" b="0" i="0" spc="300" baseline="0" dirty="0">
                <a:solidFill>
                  <a:schemeClr val="bg1"/>
                </a:solidFill>
                <a:effectLst/>
                <a:latin typeface="逼格青春粗黑体简2.0" panose="02010604000000000000" pitchFamily="2" charset="-122"/>
                <a:ea typeface="逼格青春粗黑体简2.0" panose="02010604000000000000" pitchFamily="2" charset="-122"/>
              </a:defRPr>
            </a:lvl1pPr>
          </a:lstStyle>
          <a:p>
            <a:pPr lvl="0" defTabSz="685165">
              <a:lnSpc>
                <a:spcPct val="90000"/>
              </a:lnSpc>
            </a:pPr>
            <a:r>
              <a:rPr lang="zh-CN" altLang="en-US" dirty="0"/>
              <a:t>编辑母版标题</a:t>
            </a:r>
          </a:p>
        </p:txBody>
      </p:sp>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2021/10/8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2021/10/8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2021/10/8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2021/10/8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5" name="图片 4"/>
          <p:cNvPicPr>
            <a:picLocks noChangeAspect="1"/>
          </p:cNvPicPr>
          <p:nvPr userDrawn="1"/>
        </p:nvPicPr>
        <p:blipFill rotWithShape="1">
          <a:blip r:embed="rId2" cstate="screen"/>
          <a:srcRect/>
          <a:stretch>
            <a:fillRect/>
          </a:stretch>
        </p:blipFill>
        <p:spPr>
          <a:xfrm>
            <a:off x="0" y="116632"/>
            <a:ext cx="1528155" cy="1080120"/>
          </a:xfrm>
          <a:prstGeom prst="rect">
            <a:avLst/>
          </a:prstGeom>
        </p:spPr>
      </p:pic>
      <p:pic>
        <p:nvPicPr>
          <p:cNvPr id="6" name="图片 5"/>
          <p:cNvPicPr>
            <a:picLocks noChangeAspect="1"/>
          </p:cNvPicPr>
          <p:nvPr userDrawn="1"/>
        </p:nvPicPr>
        <p:blipFill rotWithShape="1">
          <a:blip r:embed="rId3" cstate="screen"/>
          <a:srcRect/>
          <a:stretch>
            <a:fillRect/>
          </a:stretch>
        </p:blipFill>
        <p:spPr>
          <a:xfrm>
            <a:off x="11208568" y="5440602"/>
            <a:ext cx="983432" cy="1417398"/>
          </a:xfrm>
          <a:prstGeom prst="rect">
            <a:avLst/>
          </a:prstGeom>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节标题">
    <p:bg>
      <p:bgPr>
        <a:solidFill>
          <a:srgbClr val="F0F0F0"/>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 y="1"/>
            <a:ext cx="12191332" cy="6857999"/>
          </a:xfrm>
          <a:prstGeom prst="rect">
            <a:avLst/>
          </a:prstGeom>
        </p:spPr>
      </p:pic>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 y="1"/>
            <a:ext cx="12191332" cy="6857999"/>
          </a:xfrm>
          <a:prstGeom prst="rect">
            <a:avLst/>
          </a:prstGeom>
        </p:spPr>
      </p:pic>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5_标题幻灯片">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 y="1"/>
            <a:ext cx="12191332" cy="6857999"/>
          </a:xfrm>
          <a:prstGeom prst="rect">
            <a:avLst/>
          </a:prstGeom>
        </p:spPr>
      </p:pic>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图片 4"/>
          <p:cNvPicPr>
            <a:picLocks noChangeAspect="1"/>
          </p:cNvPicPr>
          <p:nvPr userDrawn="1"/>
        </p:nvPicPr>
        <p:blipFill rotWithShape="1">
          <a:blip r:embed="rId4" cstate="print">
            <a:extLst>
              <a:ext uri="{28A0092B-C50C-407E-A947-70E740481C1C}">
                <a14:useLocalDpi xmlns:a14="http://schemas.microsoft.com/office/drawing/2010/main" val="0"/>
              </a:ext>
            </a:extLst>
          </a:blip>
          <a:srcRect l="47635" r="23201" b="71000"/>
          <a:stretch>
            <a:fillRect/>
          </a:stretch>
        </p:blipFill>
        <p:spPr>
          <a:xfrm rot="2402951">
            <a:off x="9622837" y="74628"/>
            <a:ext cx="2647944" cy="148247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_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opyright Notice"/>
          <p:cNvSpPr/>
          <p:nvPr userDrawn="1"/>
        </p:nvSpPr>
        <p:spPr bwMode="auto">
          <a:xfrm>
            <a:off x="4187111" y="369056"/>
            <a:ext cx="3817780" cy="39370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4" tIns="32392" rIns="71984" bIns="32392"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135" cap="small" dirty="0" smtClean="0">
                <a:solidFill>
                  <a:schemeClr val="accent3"/>
                </a:solidFill>
                <a:latin typeface="微软雅黑" panose="020B0503020204020204" pitchFamily="34" charset="-122"/>
                <a:ea typeface="微软雅黑" panose="020B0503020204020204" pitchFamily="34" charset="-122"/>
              </a:rPr>
              <a:t>点击添加标题内容</a:t>
            </a:r>
            <a:endParaRPr lang="en-US" sz="2135" cap="small" dirty="0">
              <a:solidFill>
                <a:schemeClr val="accent3"/>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1999" cy="6857999"/>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两栏内容">
    <p:bg>
      <p:bgPr>
        <a:gradFill flip="none" rotWithShape="1">
          <a:gsLst>
            <a:gs pos="0">
              <a:srgbClr val="DCDCDC"/>
            </a:gs>
            <a:gs pos="0">
              <a:srgbClr val="DCDCDC"/>
            </a:gs>
            <a:gs pos="100000">
              <a:srgbClr val="F1F1F1"/>
            </a:gs>
          </a:gsLst>
          <a:lin ang="0" scaled="1"/>
          <a:tileRect/>
        </a:gra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7"/>
            <a:ext cx="103632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609600" y="6356352"/>
            <a:ext cx="2844800" cy="365125"/>
          </a:xfrm>
          <a:prstGeom prst="rect">
            <a:avLst/>
          </a:prstGeom>
        </p:spPr>
        <p:txBody>
          <a:bodyPr/>
          <a:lstStyle/>
          <a:p>
            <a:fld id="{B50BB03C-1EC4-4CDD-BFFB-F6D9B4FD797C}" type="datetimeFigureOut">
              <a:rPr lang="en-US" smtClean="0"/>
              <a:t>10/8/2021</a:t>
            </a:fld>
            <a:endParaRPr lang="en-US"/>
          </a:p>
        </p:txBody>
      </p:sp>
      <p:sp>
        <p:nvSpPr>
          <p:cNvPr id="5" name="Footer Placeholder 4"/>
          <p:cNvSpPr>
            <a:spLocks noGrp="1"/>
          </p:cNvSpPr>
          <p:nvPr>
            <p:ph type="ftr" sz="quarter" idx="11"/>
          </p:nvPr>
        </p:nvSpPr>
        <p:spPr>
          <a:xfrm>
            <a:off x="4165600" y="6356352"/>
            <a:ext cx="3860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7600" y="6356352"/>
            <a:ext cx="2844800" cy="365125"/>
          </a:xfrm>
          <a:prstGeom prst="rect">
            <a:avLst/>
          </a:prstGeom>
        </p:spPr>
        <p:txBody>
          <a:bodyPr/>
          <a:lstStyle/>
          <a:p>
            <a:fld id="{BF85E420-93C3-411D-B6B6-9DA498E22937}"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cSld name="1_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6"/>
          </a:xfrm>
          <a:prstGeom prst="rect">
            <a:avLst/>
          </a:prstGeom>
        </p:spPr>
        <p:txBody>
          <a:bodyPr anchor="t"/>
          <a:lstStyle>
            <a:lvl1pPr algn="l">
              <a:defRPr sz="5335"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8"/>
          </a:xfrm>
          <a:prstGeom prst="rect">
            <a:avLst/>
          </a:prstGeom>
        </p:spPr>
        <p:txBody>
          <a:bodyPr anchor="b"/>
          <a:lstStyle>
            <a:lvl1pPr marL="0" indent="0">
              <a:buNone/>
              <a:defRPr sz="2660">
                <a:solidFill>
                  <a:schemeClr val="tx1">
                    <a:tint val="75000"/>
                  </a:schemeClr>
                </a:solidFill>
              </a:defRPr>
            </a:lvl1pPr>
            <a:lvl2pPr marL="608965" indent="0">
              <a:buNone/>
              <a:defRPr sz="2400">
                <a:solidFill>
                  <a:schemeClr val="tx1">
                    <a:tint val="75000"/>
                  </a:schemeClr>
                </a:solidFill>
              </a:defRPr>
            </a:lvl2pPr>
            <a:lvl3pPr marL="1218565" indent="0">
              <a:buNone/>
              <a:defRPr sz="2135">
                <a:solidFill>
                  <a:schemeClr val="tx1">
                    <a:tint val="75000"/>
                  </a:schemeClr>
                </a:solidFill>
              </a:defRPr>
            </a:lvl3pPr>
            <a:lvl4pPr marL="1826895" indent="0">
              <a:buNone/>
              <a:defRPr sz="1865">
                <a:solidFill>
                  <a:schemeClr val="tx1">
                    <a:tint val="75000"/>
                  </a:schemeClr>
                </a:solidFill>
              </a:defRPr>
            </a:lvl4pPr>
            <a:lvl5pPr marL="2436495" indent="0">
              <a:buNone/>
              <a:defRPr sz="1865">
                <a:solidFill>
                  <a:schemeClr val="tx1">
                    <a:tint val="75000"/>
                  </a:schemeClr>
                </a:solidFill>
              </a:defRPr>
            </a:lvl5pPr>
            <a:lvl6pPr marL="3045460" indent="0">
              <a:buNone/>
              <a:defRPr sz="1865">
                <a:solidFill>
                  <a:schemeClr val="tx1">
                    <a:tint val="75000"/>
                  </a:schemeClr>
                </a:solidFill>
              </a:defRPr>
            </a:lvl6pPr>
            <a:lvl7pPr marL="3655060" indent="0">
              <a:buNone/>
              <a:defRPr sz="1865">
                <a:solidFill>
                  <a:schemeClr val="tx1">
                    <a:tint val="75000"/>
                  </a:schemeClr>
                </a:solidFill>
              </a:defRPr>
            </a:lvl7pPr>
            <a:lvl8pPr marL="4264025" indent="0">
              <a:buNone/>
              <a:defRPr sz="1865">
                <a:solidFill>
                  <a:schemeClr val="tx1">
                    <a:tint val="75000"/>
                  </a:schemeClr>
                </a:solidFill>
              </a:defRPr>
            </a:lvl8pPr>
            <a:lvl9pPr marL="4872355" indent="0">
              <a:buNone/>
              <a:defRPr sz="1865">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609600" y="6356352"/>
            <a:ext cx="2844800" cy="365124"/>
          </a:xfrm>
          <a:prstGeom prst="rect">
            <a:avLst/>
          </a:prstGeom>
        </p:spPr>
        <p:txBody>
          <a:bodyPr/>
          <a:lstStyle/>
          <a:p>
            <a:fld id="{B95FC270-55C9-4A20-A67A-3DE973D1FE95}" type="datetimeFigureOut">
              <a:rPr lang="zh-CN" altLang="en-US" smtClean="0">
                <a:solidFill>
                  <a:srgbClr val="000000">
                    <a:tint val="75000"/>
                  </a:srgbClr>
                </a:solidFill>
              </a:rPr>
              <a:t>2021/10/8</a:t>
            </a:fld>
            <a:endParaRPr lang="zh-CN" altLang="en-US">
              <a:solidFill>
                <a:srgbClr val="000000">
                  <a:tint val="75000"/>
                </a:srgbClr>
              </a:solidFill>
            </a:endParaRPr>
          </a:p>
        </p:txBody>
      </p:sp>
      <p:sp>
        <p:nvSpPr>
          <p:cNvPr id="5" name="页脚占位符 4"/>
          <p:cNvSpPr>
            <a:spLocks noGrp="1"/>
          </p:cNvSpPr>
          <p:nvPr>
            <p:ph type="ftr" sz="quarter" idx="11"/>
          </p:nvPr>
        </p:nvSpPr>
        <p:spPr>
          <a:xfrm>
            <a:off x="4165601" y="6356352"/>
            <a:ext cx="3860800" cy="365124"/>
          </a:xfrm>
          <a:prstGeom prst="rect">
            <a:avLst/>
          </a:prstGeom>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a:xfrm>
            <a:off x="8737600" y="6356352"/>
            <a:ext cx="2844800" cy="365124"/>
          </a:xfrm>
          <a:prstGeom prst="rect">
            <a:avLst/>
          </a:prstGeom>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2_仅标题">
    <p:bg>
      <p:bgPr>
        <a:solidFill>
          <a:schemeClr val="accent1">
            <a:alpha val="10000"/>
          </a:schemeClr>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2021/10/8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2021/10/8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2021/10/8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theme" Target="../theme/theme3.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image" Target="../media/image1.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6" Type="http://schemas.openxmlformats.org/officeDocument/2006/relationships/theme" Target="../theme/theme4.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5" Type="http://schemas.openxmlformats.org/officeDocument/2006/relationships/slideLayout" Target="../slideLayouts/slideLayout4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2021/10/8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5">
            <a:lumMod val="60000"/>
            <a:lumOff val="40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512912" y="175245"/>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512912" y="1500809"/>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512912" y="6256960"/>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96F03F55-051D-411D-B076-EEE696BD8CF7}" type="datetimeFigureOut">
              <a:rPr lang="zh-CN" altLang="en-US" smtClean="0"/>
              <a:t>2021/10/8</a:t>
            </a:fld>
            <a:endParaRPr lang="zh-CN" altLang="en-US"/>
          </a:p>
        </p:txBody>
      </p:sp>
      <p:sp>
        <p:nvSpPr>
          <p:cNvPr id="5" name="页脚占位符 4"/>
          <p:cNvSpPr>
            <a:spLocks noGrp="1"/>
          </p:cNvSpPr>
          <p:nvPr>
            <p:ph type="ftr" sz="quarter" idx="3"/>
          </p:nvPr>
        </p:nvSpPr>
        <p:spPr>
          <a:xfrm>
            <a:off x="4068912" y="6256960"/>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40912" y="6256960"/>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D7083653-667E-442B-889B-3B8AF0E0F233}" type="slidenum">
              <a:rPr lang="zh-CN" altLang="en-US" smtClean="0"/>
              <a:t>‹#›</a:t>
            </a:fld>
            <a:endParaRPr lang="zh-CN" altLang="en-US"/>
          </a:p>
        </p:txBody>
      </p:sp>
      <p:sp>
        <p:nvSpPr>
          <p:cNvPr id="7" name="矩形 6"/>
          <p:cNvSpPr/>
          <p:nvPr userDrawn="1"/>
        </p:nvSpPr>
        <p:spPr>
          <a:xfrm>
            <a:off x="-96688" y="-99392"/>
            <a:ext cx="12192000" cy="6858000"/>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1218565"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screen">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2021/10/8</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Lst>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txStyles>
    <p:titleStyle>
      <a:lvl1pPr algn="ctr" defTabSz="12192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9200" rtl="0" eaLnBrk="1" latinLnBrk="0" hangingPunct="1">
        <a:spcBef>
          <a:spcPts val="13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9200" rtl="0" eaLnBrk="1" latinLnBrk="0" hangingPunct="1">
        <a:spcBef>
          <a:spcPts val="13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ts val="13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4.xml"/><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5" Type="http://schemas.openxmlformats.org/officeDocument/2006/relationships/notesSlide" Target="../notesSlides/notesSlide9.xml"/><Relationship Id="rId4"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0.xml"/><Relationship Id="rId1" Type="http://schemas.openxmlformats.org/officeDocument/2006/relationships/tags" Target="../tags/tag9.xml"/><Relationship Id="rId4" Type="http://schemas.openxmlformats.org/officeDocument/2006/relationships/notesSlide" Target="../notesSlides/notesSlide10.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2.xml"/><Relationship Id="rId1" Type="http://schemas.openxmlformats.org/officeDocument/2006/relationships/tags" Target="../tags/tag11.xml"/><Relationship Id="rId4"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3.png"/><Relationship Id="rId7" Type="http://schemas.openxmlformats.org/officeDocument/2006/relationships/image" Target="../media/image2.sv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4.svg"/><Relationship Id="rId5" Type="http://schemas.openxmlformats.org/officeDocument/2006/relationships/image" Target="../media/image1.svg"/><Relationship Id="rId10" Type="http://schemas.openxmlformats.org/officeDocument/2006/relationships/image" Target="../media/image17.png"/><Relationship Id="rId4" Type="http://schemas.openxmlformats.org/officeDocument/2006/relationships/image" Target="../media/image14.png"/><Relationship Id="rId9" Type="http://schemas.openxmlformats.org/officeDocument/2006/relationships/image" Target="../media/image3.svg"/></Relationships>
</file>

<file path=ppt/slides/_rels/slide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4.xml"/><Relationship Id="rId1" Type="http://schemas.openxmlformats.org/officeDocument/2006/relationships/tags" Target="../tags/tag13.xml"/><Relationship Id="rId4" Type="http://schemas.openxmlformats.org/officeDocument/2006/relationships/notesSlide" Target="../notesSlides/notesSlide13.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image" Target="file:///C:\Users\universe\AppData\Local\Temp\wps\INetCache\970275b8f6ce1f718a96ab7fd9da51a6" TargetMode="External"/><Relationship Id="rId5" Type="http://schemas.openxmlformats.org/officeDocument/2006/relationships/image" Target="../media/image27.jpeg"/><Relationship Id="rId4" Type="http://schemas.openxmlformats.org/officeDocument/2006/relationships/notesSlide" Target="../notesSlides/notesSlide1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2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17.xml"/><Relationship Id="rId5" Type="http://schemas.openxmlformats.org/officeDocument/2006/relationships/image" Target="../media/image16.png"/><Relationship Id="rId4" Type="http://schemas.openxmlformats.org/officeDocument/2006/relationships/image" Target="../media/image15.png"/></Relationships>
</file>

<file path=ppt/slides/_rels/slide3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18.xml"/><Relationship Id="rId5" Type="http://schemas.openxmlformats.org/officeDocument/2006/relationships/image" Target="../media/image16.png"/><Relationship Id="rId4" Type="http://schemas.openxmlformats.org/officeDocument/2006/relationships/image" Target="../media/image15.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3.xml"/><Relationship Id="rId1" Type="http://schemas.openxmlformats.org/officeDocument/2006/relationships/tags" Target="../tags/tag1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22.xml"/><Relationship Id="rId7" Type="http://schemas.openxmlformats.org/officeDocument/2006/relationships/tags" Target="../tags/tag26.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 Id="rId9" Type="http://schemas.openxmlformats.org/officeDocument/2006/relationships/notesSlide" Target="../notesSlides/notesSlide2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3.xml"/><Relationship Id="rId1" Type="http://schemas.openxmlformats.org/officeDocument/2006/relationships/tags" Target="../tags/tag27.xml"/></Relationships>
</file>

<file path=ppt/slides/_rels/slide37.xml.rels><?xml version="1.0" encoding="UTF-8" standalone="yes"?>
<Relationships xmlns="http://schemas.openxmlformats.org/package/2006/relationships"><Relationship Id="rId3" Type="http://schemas.openxmlformats.org/officeDocument/2006/relationships/tags" Target="../tags/tag30.xml"/><Relationship Id="rId7" Type="http://schemas.openxmlformats.org/officeDocument/2006/relationships/notesSlide" Target="../notesSlides/notesSlide2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slideLayout" Target="../slideLayouts/slideLayout13.xml"/><Relationship Id="rId5" Type="http://schemas.openxmlformats.org/officeDocument/2006/relationships/tags" Target="../tags/tag32.xml"/><Relationship Id="rId4" Type="http://schemas.openxmlformats.org/officeDocument/2006/relationships/tags" Target="../tags/tag3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8.xml"/><Relationship Id="rId1" Type="http://schemas.openxmlformats.org/officeDocument/2006/relationships/slideLayout" Target="../slideLayouts/slideLayout2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4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33.xml"/><Relationship Id="rId4" Type="http://schemas.openxmlformats.org/officeDocument/2006/relationships/image" Target="../media/image15.png"/></Relationships>
</file>

<file path=ppt/slides/_rels/slide4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34.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3.xml"/><Relationship Id="rId1" Type="http://schemas.openxmlformats.org/officeDocument/2006/relationships/tags" Target="../tags/tag35.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37.xml"/><Relationship Id="rId1" Type="http://schemas.openxmlformats.org/officeDocument/2006/relationships/tags" Target="../tags/tag36.xml"/><Relationship Id="rId4" Type="http://schemas.openxmlformats.org/officeDocument/2006/relationships/notesSlide" Target="../notesSlides/notesSlide3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39.xml"/><Relationship Id="rId1" Type="http://schemas.openxmlformats.org/officeDocument/2006/relationships/tags" Target="../tags/tag38.xml"/><Relationship Id="rId4" Type="http://schemas.openxmlformats.org/officeDocument/2006/relationships/notesSlide" Target="../notesSlides/notesSlide3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image" Target="file:///C:\Users\universe\AppData\Local\Temp\wps\INetCache\970275b8f6ce1f718a96ab7fd9da51a6" TargetMode="External"/><Relationship Id="rId5" Type="http://schemas.openxmlformats.org/officeDocument/2006/relationships/image" Target="../media/image27.jpeg"/><Relationship Id="rId4" Type="http://schemas.openxmlformats.org/officeDocument/2006/relationships/notesSlide" Target="../notesSlides/notesSlide3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8.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tags" Target="../tags/tag2.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3.xml"/><Relationship Id="rId1" Type="http://schemas.openxmlformats.org/officeDocument/2006/relationships/tags" Target="../tags/tag42.xml"/></Relationships>
</file>

<file path=ppt/slides/_rels/slide6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7.xml"/><Relationship Id="rId1" Type="http://schemas.openxmlformats.org/officeDocument/2006/relationships/slideLayout" Target="../slideLayouts/slideLayout21.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6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43.xml"/><Relationship Id="rId4" Type="http://schemas.openxmlformats.org/officeDocument/2006/relationships/image" Target="../media/image15.png"/></Relationships>
</file>

<file path=ppt/slides/_rels/slide6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44.xml"/><Relationship Id="rId4" Type="http://schemas.openxmlformats.org/officeDocument/2006/relationships/image" Target="../media/image15.pn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3.xml"/><Relationship Id="rId1" Type="http://schemas.openxmlformats.org/officeDocument/2006/relationships/tags" Target="../tags/tag45.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48.xml"/><Relationship Id="rId7" Type="http://schemas.openxmlformats.org/officeDocument/2006/relationships/tags" Target="../tags/tag52.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9" Type="http://schemas.openxmlformats.org/officeDocument/2006/relationships/notesSlide" Target="../notesSlides/notesSlide40.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42.xml"/><Relationship Id="rId1" Type="http://schemas.openxmlformats.org/officeDocument/2006/relationships/slideLayout" Target="../slideLayouts/slideLayout28.xml"/><Relationship Id="rId4" Type="http://schemas.openxmlformats.org/officeDocument/2006/relationships/image" Target="file:///C:\Users\universe\AppData\Local\Temp\wps\INetCache\2dd1880e4699b8da199612880be37cc4" TargetMode="Externa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tags" Target="../tags/tag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093126"/>
            <a:ext cx="9674087" cy="286246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l="37283" t="10628" r="37043" b="15362"/>
          <a:stretch>
            <a:fillRect/>
          </a:stretch>
        </p:blipFill>
        <p:spPr>
          <a:xfrm>
            <a:off x="7582791" y="-8260"/>
            <a:ext cx="1736035" cy="6214031"/>
          </a:xfrm>
          <a:prstGeom prst="rect">
            <a:avLst/>
          </a:prstGeom>
        </p:spPr>
      </p:pic>
      <p:grpSp>
        <p:nvGrpSpPr>
          <p:cNvPr id="7" name="组合 6"/>
          <p:cNvGrpSpPr/>
          <p:nvPr/>
        </p:nvGrpSpPr>
        <p:grpSpPr>
          <a:xfrm>
            <a:off x="448309" y="2829560"/>
            <a:ext cx="7134226" cy="1685255"/>
            <a:chOff x="6485557" y="3694180"/>
            <a:chExt cx="3434774" cy="1684912"/>
          </a:xfrm>
        </p:grpSpPr>
        <p:sp>
          <p:nvSpPr>
            <p:cNvPr id="8" name="文本框 7"/>
            <p:cNvSpPr txBox="1"/>
            <p:nvPr/>
          </p:nvSpPr>
          <p:spPr>
            <a:xfrm>
              <a:off x="6485557" y="3694180"/>
              <a:ext cx="3434774" cy="1198636"/>
            </a:xfrm>
            <a:prstGeom prst="rect">
              <a:avLst/>
            </a:prstGeom>
            <a:noFill/>
          </p:spPr>
          <p:txBody>
            <a:bodyPr wrap="square" rtlCol="0">
              <a:spAutoFit/>
            </a:bodyPr>
            <a:lstStyle/>
            <a:p>
              <a:pPr algn="ctr"/>
              <a:r>
                <a:rPr lang="ja-JP" altLang="zh-CN" sz="7200" dirty="0">
                  <a:latin typeface="irohamaru mikami Medium" panose="020B0602020203020207" charset="-120"/>
                  <a:ea typeface="irohamaru mikami Medium" panose="020B0602020203020207" charset="-120"/>
                  <a:cs typeface="irohamaru mikami Medium" panose="020B0602020203020207" charset="-120"/>
                  <a:sym typeface="+mn-ea"/>
                </a:rPr>
                <a:t>ユニット</a:t>
              </a:r>
              <a:r>
                <a:rPr lang="en-US" altLang="ja-JP" sz="7200" dirty="0">
                  <a:latin typeface="irohamaru mikami Medium" panose="020B0602020203020207" charset="-120"/>
                  <a:ea typeface="irohamaru mikami Medium" panose="020B0602020203020207" charset="-120"/>
                  <a:cs typeface="irohamaru mikami Medium" panose="020B0602020203020207" charset="-120"/>
                  <a:sym typeface="+mn-ea"/>
                </a:rPr>
                <a:t>3</a:t>
              </a:r>
            </a:p>
          </p:txBody>
        </p:sp>
        <p:sp>
          <p:nvSpPr>
            <p:cNvPr id="9" name="矩形 8"/>
            <p:cNvSpPr/>
            <p:nvPr/>
          </p:nvSpPr>
          <p:spPr>
            <a:xfrm>
              <a:off x="7072012" y="4180456"/>
              <a:ext cx="2642178" cy="1198636"/>
            </a:xfrm>
            <a:prstGeom prst="rect">
              <a:avLst/>
            </a:prstGeom>
            <a:noFill/>
          </p:spPr>
          <p:txBody>
            <a:bodyPr wrap="square" rtlCol="0">
              <a:spAutoFit/>
            </a:bodyPr>
            <a:lstStyle/>
            <a:p>
              <a:pPr algn="ctr"/>
              <a:endParaRPr lang="zh-CN" altLang="en-US" sz="7200" dirty="0">
                <a:latin typeface="FGP松慶行書体" panose="03000500000000000000" pitchFamily="66" charset="-128"/>
                <a:ea typeface="FGP松慶行書体" panose="03000500000000000000" pitchFamily="66" charset="-128"/>
              </a:endParaRPr>
            </a:p>
          </p:txBody>
        </p:sp>
      </p:grpSp>
      <p:sp>
        <p:nvSpPr>
          <p:cNvPr id="2" name="文本框 1"/>
          <p:cNvSpPr txBox="1"/>
          <p:nvPr/>
        </p:nvSpPr>
        <p:spPr>
          <a:xfrm>
            <a:off x="3638163" y="4146550"/>
            <a:ext cx="2397760" cy="646331"/>
          </a:xfrm>
          <a:prstGeom prst="rect">
            <a:avLst/>
          </a:prstGeom>
          <a:noFill/>
        </p:spPr>
        <p:txBody>
          <a:bodyPr wrap="square" rtlCol="0">
            <a:spAutoFit/>
          </a:bodyPr>
          <a:lstStyle/>
          <a:p>
            <a:r>
              <a:rPr lang="ja-JP" altLang="zh-CN" sz="3600" dirty="0">
                <a:latin typeface="MS PGothic" panose="020B0600070205080204" charset="-128"/>
                <a:ea typeface="MS PGothic" panose="020B0600070205080204" charset="-128"/>
              </a:rPr>
              <a:t>科学技術</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cstate="screen"/>
          <a:srcRect/>
          <a:stretch>
            <a:fillRect/>
          </a:stretch>
        </p:blipFill>
        <p:spPr>
          <a:xfrm flipH="1">
            <a:off x="-168696" y="-531439"/>
            <a:ext cx="3528392" cy="2808312"/>
          </a:xfrm>
          <a:prstGeom prst="rect">
            <a:avLst/>
          </a:prstGeom>
        </p:spPr>
      </p:pic>
      <p:pic>
        <p:nvPicPr>
          <p:cNvPr id="13" name="图片 12"/>
          <p:cNvPicPr>
            <a:picLocks noChangeAspect="1"/>
          </p:cNvPicPr>
          <p:nvPr/>
        </p:nvPicPr>
        <p:blipFill>
          <a:blip r:embed="rId4"/>
          <a:stretch>
            <a:fillRect/>
          </a:stretch>
        </p:blipFill>
        <p:spPr>
          <a:xfrm>
            <a:off x="9264352" y="-171400"/>
            <a:ext cx="3060317" cy="1955555"/>
          </a:xfrm>
          <a:prstGeom prst="rect">
            <a:avLst/>
          </a:prstGeom>
        </p:spPr>
      </p:pic>
      <p:sp>
        <p:nvSpPr>
          <p:cNvPr id="15" name="文本框 14"/>
          <p:cNvSpPr txBox="1"/>
          <p:nvPr/>
        </p:nvSpPr>
        <p:spPr>
          <a:xfrm>
            <a:off x="5015880" y="2777387"/>
            <a:ext cx="4104456" cy="706755"/>
          </a:xfrm>
          <a:prstGeom prst="rect">
            <a:avLst/>
          </a:prstGeom>
          <a:noFill/>
        </p:spPr>
        <p:txBody>
          <a:bodyPr wrap="square" rtlCol="0">
            <a:spAutoFit/>
          </a:bodyPr>
          <a:lstStyle/>
          <a:p>
            <a:pPr algn="ctr"/>
            <a:r>
              <a:rPr lang="ja-JP" altLang="zh-CN" sz="4000" b="1" dirty="0">
                <a:solidFill>
                  <a:schemeClr val="tx1"/>
                </a:solidFill>
                <a:latin typeface="MS Mincho" panose="02020609040205080304" charset="-128"/>
                <a:ea typeface="MS Mincho" panose="02020609040205080304" charset="-128"/>
              </a:rPr>
              <a:t>第一時限</a:t>
            </a:r>
          </a:p>
        </p:txBody>
      </p:sp>
      <p:sp>
        <p:nvSpPr>
          <p:cNvPr id="18" name="椭圆 17"/>
          <p:cNvSpPr/>
          <p:nvPr/>
        </p:nvSpPr>
        <p:spPr>
          <a:xfrm>
            <a:off x="2783632" y="2132856"/>
            <a:ext cx="2088232" cy="2088232"/>
          </a:xfrm>
          <a:prstGeom prst="ellipse">
            <a:avLst/>
          </a:prstGeom>
          <a:blipFill dpi="0" rotWithShape="1">
            <a:blip r:embed="rId5" cstate="screen"/>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6" cstate="screen"/>
          <a:stretch>
            <a:fillRect/>
          </a:stretch>
        </p:blipFill>
        <p:spPr>
          <a:xfrm>
            <a:off x="9264352" y="2029290"/>
            <a:ext cx="1224136" cy="1102040"/>
          </a:xfrm>
          <a:prstGeom prst="rect">
            <a:avLst/>
          </a:prstGeom>
        </p:spPr>
      </p:pic>
      <p:sp>
        <p:nvSpPr>
          <p:cNvPr id="8" name="文本框 7"/>
          <p:cNvSpPr txBox="1"/>
          <p:nvPr/>
        </p:nvSpPr>
        <p:spPr>
          <a:xfrm>
            <a:off x="5015865" y="3809365"/>
            <a:ext cx="6613525" cy="460375"/>
          </a:xfrm>
          <a:prstGeom prst="rect">
            <a:avLst/>
          </a:prstGeom>
          <a:noFill/>
        </p:spPr>
        <p:txBody>
          <a:bodyPr wrap="square" rtlCol="0">
            <a:spAutoFit/>
          </a:bodyPr>
          <a:lstStyle/>
          <a:p>
            <a:r>
              <a:rPr lang="ja-JP" altLang="en-US" sz="2400" b="1" dirty="0" smtClean="0">
                <a:solidFill>
                  <a:schemeClr val="tx1">
                    <a:lumMod val="65000"/>
                    <a:lumOff val="35000"/>
                  </a:schemeClr>
                </a:solidFill>
                <a:latin typeface="MS Mincho" panose="02020609040205080304" charset="-128"/>
                <a:ea typeface="MS Mincho" panose="02020609040205080304" charset="-128"/>
                <a:sym typeface="+mn-ea"/>
              </a:rPr>
              <a:t>情報社会について考えよう</a:t>
            </a:r>
            <a:r>
              <a:rPr lang="ja-JP" altLang="en-US" sz="2400" dirty="0" smtClean="0">
                <a:solidFill>
                  <a:schemeClr val="tx1">
                    <a:lumMod val="65000"/>
                    <a:lumOff val="35000"/>
                  </a:schemeClr>
                </a:solidFill>
                <a:latin typeface="MS Mincho" panose="02020609040205080304" charset="-128"/>
                <a:ea typeface="MS Mincho" panose="02020609040205080304" charset="-128"/>
                <a:sym typeface="+mn-ea"/>
              </a:rPr>
              <a:t>　</a:t>
            </a:r>
            <a:r>
              <a:rPr lang="ja-JP" altLang="zh-CN" sz="2400" dirty="0">
                <a:solidFill>
                  <a:schemeClr val="tx1"/>
                </a:solidFill>
                <a:latin typeface="MS Mincho" panose="02020609040205080304" charset="-128"/>
                <a:ea typeface="MS Mincho" panose="02020609040205080304" charset="-128"/>
              </a:rPr>
              <a:t>①</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1+#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Effect transition="in" filter="fade">
                                      <p:cBhvr>
                                        <p:cTn id="25" dur="500"/>
                                        <p:tgtEl>
                                          <p:spTgt spid="15"/>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childTnLst>
                          </p:cTn>
                        </p:par>
                        <p:par>
                          <p:cTn id="32" fill="hold">
                            <p:stCondLst>
                              <p:cond delay="2500"/>
                            </p:stCondLst>
                            <p:childTnLst>
                              <p:par>
                                <p:cTn id="33" presetID="2" presetClass="entr" presetSubtype="3"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1+#ppt_w/2"/>
                                          </p:val>
                                        </p:tav>
                                        <p:tav tm="100000">
                                          <p:val>
                                            <p:strVal val="#ppt_x"/>
                                          </p:val>
                                        </p:tav>
                                      </p:tavLst>
                                    </p:anim>
                                    <p:anim calcmode="lin" valueType="num">
                                      <p:cBhvr additive="base">
                                        <p:cTn id="36"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bldLvl="0" animBg="1"/>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千图PPT彼岸天：ID 8661124库_组合 84"/>
          <p:cNvGrpSpPr/>
          <p:nvPr>
            <p:custDataLst>
              <p:tags r:id="rId1"/>
            </p:custDataLst>
          </p:nvPr>
        </p:nvGrpSpPr>
        <p:grpSpPr>
          <a:xfrm>
            <a:off x="996950" y="1860550"/>
            <a:ext cx="2722245" cy="2783205"/>
            <a:chOff x="1365304" y="1322527"/>
            <a:chExt cx="2604722" cy="2636334"/>
          </a:xfrm>
        </p:grpSpPr>
        <p:grpSp>
          <p:nvGrpSpPr>
            <p:cNvPr id="3" name="Group 85"/>
            <p:cNvGrpSpPr/>
            <p:nvPr/>
          </p:nvGrpSpPr>
          <p:grpSpPr>
            <a:xfrm>
              <a:off x="1365304" y="1322527"/>
              <a:ext cx="2604722" cy="2636334"/>
              <a:chOff x="4951411" y="1311276"/>
              <a:chExt cx="4184652" cy="4235449"/>
            </a:xfrm>
          </p:grpSpPr>
          <p:sp>
            <p:nvSpPr>
              <p:cNvPr id="7" name="Straight Connector 89"/>
              <p:cNvSpPr/>
              <p:nvPr/>
            </p:nvSpPr>
            <p:spPr bwMode="auto">
              <a:xfrm flipH="1" flipV="1">
                <a:off x="6943725" y="1311276"/>
                <a:ext cx="1130300" cy="2667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8" name="Freeform: Shape 90"/>
              <p:cNvSpPr/>
              <p:nvPr/>
            </p:nvSpPr>
            <p:spPr bwMode="auto">
              <a:xfrm>
                <a:off x="8074025" y="1577976"/>
                <a:ext cx="1062038" cy="1800225"/>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9" name="Freeform: Shape 91"/>
              <p:cNvSpPr/>
              <p:nvPr/>
            </p:nvSpPr>
            <p:spPr bwMode="auto">
              <a:xfrm>
                <a:off x="6048374" y="3378201"/>
                <a:ext cx="3087688" cy="2168524"/>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0" name="Straight Connector 92"/>
              <p:cNvSpPr/>
              <p:nvPr/>
            </p:nvSpPr>
            <p:spPr bwMode="auto">
              <a:xfrm>
                <a:off x="5118100" y="4216401"/>
                <a:ext cx="930275" cy="1187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1" name="Freeform: Shape 93"/>
              <p:cNvSpPr/>
              <p:nvPr/>
            </p:nvSpPr>
            <p:spPr bwMode="auto">
              <a:xfrm>
                <a:off x="4951411" y="2489105"/>
                <a:ext cx="166691" cy="1727299"/>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1" fmla="*/ 12868 w 12868"/>
                  <a:gd name="connsiteY0-2" fmla="*/ 0 h 9028"/>
                  <a:gd name="connsiteX1-3" fmla="*/ 10018 w 12868"/>
                  <a:gd name="connsiteY1-4" fmla="*/ 386 h 9028"/>
                  <a:gd name="connsiteX2-5" fmla="*/ 5140 w 12868"/>
                  <a:gd name="connsiteY2-6" fmla="*/ 1461 h 9028"/>
                  <a:gd name="connsiteX3-7" fmla="*/ 854 w 12868"/>
                  <a:gd name="connsiteY3-8" fmla="*/ 2274 h 9028"/>
                  <a:gd name="connsiteX4-9" fmla="*/ 0 w 12868"/>
                  <a:gd name="connsiteY4-10" fmla="*/ 6055 h 9028"/>
                  <a:gd name="connsiteX5-11" fmla="*/ 1724 w 12868"/>
                  <a:gd name="connsiteY5-12" fmla="*/ 9028 h 9028"/>
                  <a:gd name="connsiteX0-13" fmla="*/ 7785 w 7785"/>
                  <a:gd name="connsiteY0-14" fmla="*/ 0 h 9572"/>
                  <a:gd name="connsiteX1-15" fmla="*/ 3994 w 7785"/>
                  <a:gd name="connsiteY1-16" fmla="*/ 1190 h 9572"/>
                  <a:gd name="connsiteX2-17" fmla="*/ 664 w 7785"/>
                  <a:gd name="connsiteY2-18" fmla="*/ 2091 h 9572"/>
                  <a:gd name="connsiteX3-19" fmla="*/ 0 w 7785"/>
                  <a:gd name="connsiteY3-20" fmla="*/ 6279 h 9572"/>
                  <a:gd name="connsiteX4-21" fmla="*/ 1340 w 7785"/>
                  <a:gd name="connsiteY4-22" fmla="*/ 9572 h 9572"/>
                  <a:gd name="connsiteX0-23" fmla="*/ 5130 w 5130"/>
                  <a:gd name="connsiteY0-24" fmla="*/ 0 h 8757"/>
                  <a:gd name="connsiteX1-25" fmla="*/ 853 w 5130"/>
                  <a:gd name="connsiteY1-26" fmla="*/ 941 h 8757"/>
                  <a:gd name="connsiteX2-27" fmla="*/ 0 w 5130"/>
                  <a:gd name="connsiteY2-28" fmla="*/ 5317 h 8757"/>
                  <a:gd name="connsiteX3-29" fmla="*/ 1721 w 5130"/>
                  <a:gd name="connsiteY3-30" fmla="*/ 8757 h 8757"/>
                  <a:gd name="connsiteX0-31" fmla="*/ 1663 w 3355"/>
                  <a:gd name="connsiteY0-32" fmla="*/ 0 h 8925"/>
                  <a:gd name="connsiteX1-33" fmla="*/ 0 w 3355"/>
                  <a:gd name="connsiteY1-34" fmla="*/ 4997 h 8925"/>
                  <a:gd name="connsiteX2-35" fmla="*/ 3355 w 3355"/>
                  <a:gd name="connsiteY2-36" fmla="*/ 8925 h 8925"/>
                </a:gdLst>
                <a:ahLst/>
                <a:cxnLst>
                  <a:cxn ang="0">
                    <a:pos x="connsiteX0-1" y="connsiteY0-2"/>
                  </a:cxn>
                  <a:cxn ang="0">
                    <a:pos x="connsiteX1-3" y="connsiteY1-4"/>
                  </a:cxn>
                  <a:cxn ang="0">
                    <a:pos x="connsiteX2-5" y="connsiteY2-6"/>
                  </a:cxn>
                </a:cxnLst>
                <a:rect l="l" t="t" r="r" b="b"/>
                <a:pathLst>
                  <a:path w="3355" h="8925">
                    <a:moveTo>
                      <a:pt x="1663" y="0"/>
                    </a:moveTo>
                    <a:lnTo>
                      <a:pt x="0" y="4997"/>
                    </a:lnTo>
                    <a:lnTo>
                      <a:pt x="3355" y="8925"/>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2" name="Straight Connector 94"/>
              <p:cNvSpPr/>
              <p:nvPr/>
            </p:nvSpPr>
            <p:spPr bwMode="auto">
              <a:xfrm flipH="1">
                <a:off x="5918200" y="1311276"/>
                <a:ext cx="1025525" cy="3476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3" name="Freeform: Shape 95"/>
              <p:cNvSpPr/>
              <p:nvPr/>
            </p:nvSpPr>
            <p:spPr bwMode="auto">
              <a:xfrm>
                <a:off x="5919695" y="1547849"/>
                <a:ext cx="2159653" cy="120556"/>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1" fmla="*/ 0 w 10000"/>
                  <a:gd name="connsiteY0-2" fmla="*/ 5798 h 5798"/>
                  <a:gd name="connsiteX1-3" fmla="*/ 0 w 10000"/>
                  <a:gd name="connsiteY1-4" fmla="*/ 5798 h 5798"/>
                  <a:gd name="connsiteX2-5" fmla="*/ 4953 w 10000"/>
                  <a:gd name="connsiteY2-6" fmla="*/ 0 h 5798"/>
                  <a:gd name="connsiteX3-7" fmla="*/ 4953 w 10000"/>
                  <a:gd name="connsiteY3-8" fmla="*/ 0 h 5798"/>
                  <a:gd name="connsiteX4-9" fmla="*/ 10000 w 10000"/>
                  <a:gd name="connsiteY4-10" fmla="*/ 1092 h 57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5798">
                    <a:moveTo>
                      <a:pt x="0" y="5798"/>
                    </a:moveTo>
                    <a:lnTo>
                      <a:pt x="0" y="5798"/>
                    </a:lnTo>
                    <a:lnTo>
                      <a:pt x="4953" y="0"/>
                    </a:lnTo>
                    <a:lnTo>
                      <a:pt x="4953" y="0"/>
                    </a:lnTo>
                    <a:lnTo>
                      <a:pt x="10000" y="1092"/>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4" name="Freeform: Shape 96"/>
              <p:cNvSpPr/>
              <p:nvPr/>
            </p:nvSpPr>
            <p:spPr bwMode="auto">
              <a:xfrm>
                <a:off x="5765799" y="3549651"/>
                <a:ext cx="282575" cy="1854200"/>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5" name="Freeform: Shape 97"/>
              <p:cNvSpPr/>
              <p:nvPr/>
            </p:nvSpPr>
            <p:spPr bwMode="auto">
              <a:xfrm>
                <a:off x="5765799" y="1666876"/>
                <a:ext cx="209550" cy="1882775"/>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12700">
                <a:solidFill>
                  <a:schemeClr val="bg1">
                    <a:lumMod val="65000"/>
                    <a:alpha val="54000"/>
                  </a:schemeClr>
                </a:solidFill>
                <a:prstDash val="solid"/>
                <a:round/>
                <a:headEnd type="none"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6" name="Freeform: Shape 98"/>
              <p:cNvSpPr/>
              <p:nvPr/>
            </p:nvSpPr>
            <p:spPr bwMode="auto">
              <a:xfrm>
                <a:off x="6889749" y="4346575"/>
                <a:ext cx="476270" cy="1200150"/>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1" fmla="*/ 0 w 7538"/>
                  <a:gd name="connsiteY0-2" fmla="*/ 0 h 10000"/>
                  <a:gd name="connsiteX1-3" fmla="*/ 5503 w 7538"/>
                  <a:gd name="connsiteY1-4" fmla="*/ 7817 h 10000"/>
                  <a:gd name="connsiteX2-5" fmla="*/ 7538 w 7538"/>
                  <a:gd name="connsiteY2-6" fmla="*/ 10000 h 10000"/>
                </a:gdLst>
                <a:ahLst/>
                <a:cxnLst>
                  <a:cxn ang="0">
                    <a:pos x="connsiteX0-1" y="connsiteY0-2"/>
                  </a:cxn>
                  <a:cxn ang="0">
                    <a:pos x="connsiteX1-3" y="connsiteY1-4"/>
                  </a:cxn>
                  <a:cxn ang="0">
                    <a:pos x="connsiteX2-5" y="connsiteY2-6"/>
                  </a:cxn>
                </a:cxnLst>
                <a:rect l="l" t="t" r="r" b="b"/>
                <a:pathLst>
                  <a:path w="7538" h="10000">
                    <a:moveTo>
                      <a:pt x="0" y="0"/>
                    </a:moveTo>
                    <a:lnTo>
                      <a:pt x="5503" y="7817"/>
                    </a:lnTo>
                    <a:lnTo>
                      <a:pt x="7538" y="10000"/>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7" name="Freeform: Shape 99"/>
              <p:cNvSpPr/>
              <p:nvPr/>
            </p:nvSpPr>
            <p:spPr bwMode="auto">
              <a:xfrm>
                <a:off x="6889750" y="1557339"/>
                <a:ext cx="523875" cy="2789238"/>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8" name="Straight Connector 100"/>
              <p:cNvSpPr/>
              <p:nvPr/>
            </p:nvSpPr>
            <p:spPr bwMode="auto">
              <a:xfrm>
                <a:off x="6943725" y="1311276"/>
                <a:ext cx="28575" cy="2460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9" name="Straight Connector 101"/>
              <p:cNvSpPr/>
              <p:nvPr/>
            </p:nvSpPr>
            <p:spPr bwMode="auto">
              <a:xfrm flipH="1">
                <a:off x="5033963" y="1657222"/>
                <a:ext cx="874730" cy="831979"/>
              </a:xfrm>
              <a:prstGeom prst="line">
                <a:avLst/>
              </a:pr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0" name="Straight Connector 102"/>
              <p:cNvSpPr/>
              <p:nvPr/>
            </p:nvSpPr>
            <p:spPr bwMode="auto">
              <a:xfrm flipH="1" flipV="1">
                <a:off x="8888413" y="3265489"/>
                <a:ext cx="247650" cy="1127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1" name="Straight Connector 103"/>
              <p:cNvSpPr/>
              <p:nvPr/>
            </p:nvSpPr>
            <p:spPr bwMode="auto">
              <a:xfrm flipH="1" flipV="1">
                <a:off x="8063440" y="1579414"/>
                <a:ext cx="282046" cy="733574"/>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2" name="Straight Connector 104"/>
              <p:cNvSpPr/>
              <p:nvPr/>
            </p:nvSpPr>
            <p:spPr bwMode="auto">
              <a:xfrm flipH="1" flipV="1">
                <a:off x="8345488" y="2312989"/>
                <a:ext cx="542925" cy="9525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3" name="Straight Connector 105"/>
              <p:cNvSpPr/>
              <p:nvPr/>
            </p:nvSpPr>
            <p:spPr bwMode="auto">
              <a:xfrm flipH="1" flipV="1">
                <a:off x="8888413" y="3265489"/>
                <a:ext cx="23812" cy="1282699"/>
              </a:xfrm>
              <a:prstGeom prst="line">
                <a:avLst/>
              </a:pr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4" name="Freeform: Shape 106"/>
              <p:cNvSpPr/>
              <p:nvPr/>
            </p:nvSpPr>
            <p:spPr bwMode="auto">
              <a:xfrm>
                <a:off x="6889750" y="4346576"/>
                <a:ext cx="2022475" cy="382588"/>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25" name="Straight Connector 107"/>
              <p:cNvSpPr/>
              <p:nvPr/>
            </p:nvSpPr>
            <p:spPr bwMode="auto">
              <a:xfrm>
                <a:off x="5765800" y="3549651"/>
                <a:ext cx="1123950" cy="7969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6" name="Straight Connector 108"/>
              <p:cNvSpPr/>
              <p:nvPr/>
            </p:nvSpPr>
            <p:spPr bwMode="auto">
              <a:xfrm>
                <a:off x="5033963" y="2489201"/>
                <a:ext cx="731838" cy="1060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7" name="Straight Connector 109"/>
              <p:cNvSpPr/>
              <p:nvPr/>
            </p:nvSpPr>
            <p:spPr bwMode="auto">
              <a:xfrm flipH="1">
                <a:off x="5033963" y="2251076"/>
                <a:ext cx="941388" cy="2381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8" name="Straight Connector 110"/>
              <p:cNvSpPr/>
              <p:nvPr/>
            </p:nvSpPr>
            <p:spPr bwMode="auto">
              <a:xfrm flipH="1">
                <a:off x="5975350" y="1557339"/>
                <a:ext cx="996950" cy="693738"/>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9" name="Straight Connector 111"/>
              <p:cNvSpPr/>
              <p:nvPr/>
            </p:nvSpPr>
            <p:spPr bwMode="auto">
              <a:xfrm flipH="1" flipV="1">
                <a:off x="6972300" y="1557339"/>
                <a:ext cx="1373188" cy="7556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0" name="Freeform: Shape 112"/>
              <p:cNvSpPr/>
              <p:nvPr/>
            </p:nvSpPr>
            <p:spPr bwMode="auto">
              <a:xfrm>
                <a:off x="8345488" y="2312989"/>
                <a:ext cx="666750" cy="928688"/>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1" name="Freeform: Shape 113"/>
              <p:cNvSpPr/>
              <p:nvPr/>
            </p:nvSpPr>
            <p:spPr bwMode="auto">
              <a:xfrm>
                <a:off x="8320088" y="2312989"/>
                <a:ext cx="571500" cy="2416175"/>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2" name="Straight Connector 114"/>
              <p:cNvSpPr/>
              <p:nvPr/>
            </p:nvSpPr>
            <p:spPr bwMode="auto">
              <a:xfrm flipV="1">
                <a:off x="7413625" y="2312989"/>
                <a:ext cx="931863" cy="298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3" name="Straight Connector 115"/>
              <p:cNvSpPr/>
              <p:nvPr/>
            </p:nvSpPr>
            <p:spPr bwMode="auto">
              <a:xfrm flipV="1">
                <a:off x="5765800" y="2611439"/>
                <a:ext cx="1647825" cy="9509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4" name="Freeform: Shape 116"/>
              <p:cNvSpPr/>
              <p:nvPr/>
            </p:nvSpPr>
            <p:spPr bwMode="auto">
              <a:xfrm>
                <a:off x="5118100" y="3562351"/>
                <a:ext cx="876300" cy="1244600"/>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5" name="Straight Connector 117"/>
              <p:cNvSpPr/>
              <p:nvPr/>
            </p:nvSpPr>
            <p:spPr bwMode="auto">
              <a:xfrm flipH="1">
                <a:off x="5994400" y="4346576"/>
                <a:ext cx="895350" cy="46037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6" name="Freeform: Shape 118"/>
              <p:cNvSpPr/>
              <p:nvPr/>
            </p:nvSpPr>
            <p:spPr bwMode="auto">
              <a:xfrm>
                <a:off x="6889750" y="3265488"/>
                <a:ext cx="1998663" cy="1081088"/>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7" name="Freeform: Shape 119"/>
              <p:cNvSpPr/>
              <p:nvPr/>
            </p:nvSpPr>
            <p:spPr bwMode="auto">
              <a:xfrm>
                <a:off x="6064250" y="5224463"/>
                <a:ext cx="2043113" cy="184150"/>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8" name="Freeform: Shape 120"/>
              <p:cNvSpPr/>
              <p:nvPr/>
            </p:nvSpPr>
            <p:spPr bwMode="auto">
              <a:xfrm>
                <a:off x="5994399" y="4729162"/>
                <a:ext cx="2338388" cy="555625"/>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9" name="Straight Connector 121"/>
              <p:cNvSpPr/>
              <p:nvPr/>
            </p:nvSpPr>
            <p:spPr bwMode="auto">
              <a:xfrm>
                <a:off x="7413625" y="2611438"/>
                <a:ext cx="908050" cy="8763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40" name="Straight Connector 122"/>
              <p:cNvSpPr/>
              <p:nvPr/>
            </p:nvSpPr>
            <p:spPr bwMode="auto">
              <a:xfrm>
                <a:off x="5975350" y="2251076"/>
                <a:ext cx="1438275" cy="3603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grpSp>
        <p:sp>
          <p:nvSpPr>
            <p:cNvPr id="4" name="Oval 86"/>
            <p:cNvSpPr/>
            <p:nvPr/>
          </p:nvSpPr>
          <p:spPr>
            <a:xfrm>
              <a:off x="1786997" y="1759244"/>
              <a:ext cx="1754054" cy="1754050"/>
            </a:xfrm>
            <a:prstGeom prst="ellipse">
              <a:avLst/>
            </a:prstGeom>
            <a:solidFill>
              <a:srgbClr val="FCCCB8">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mj-ea"/>
                <a:ea typeface="+mj-ea"/>
              </a:endParaRPr>
            </a:p>
          </p:txBody>
        </p:sp>
        <p:sp>
          <p:nvSpPr>
            <p:cNvPr id="5" name="TextBox 87"/>
            <p:cNvSpPr txBox="1"/>
            <p:nvPr/>
          </p:nvSpPr>
          <p:spPr bwMode="auto">
            <a:xfrm>
              <a:off x="2323027" y="2506886"/>
              <a:ext cx="741386" cy="133449"/>
            </a:xfrm>
            <a:prstGeom prst="rect">
              <a:avLst/>
            </a:prstGeom>
            <a:noFill/>
            <a:scene3d>
              <a:camera prst="orthographicFront">
                <a:rot lat="0" lon="0" rev="0"/>
              </a:camera>
              <a:lightRig rig="threePt" dir="t"/>
            </a:scene3d>
            <a:sp3d prstMaterial="matte">
              <a:bevelT w="1270" h="1270"/>
            </a:sp3d>
          </p:spPr>
          <p:txBody>
            <a:bodyPr wrap="none" lIns="0" tIns="0" rIns="0" bIns="0" anchor="t" anchorCtr="0"/>
            <a:lstStyle/>
            <a:p>
              <a:pPr algn="ctr" latinLnBrk="0">
                <a:buClr>
                  <a:prstClr val="white"/>
                </a:buClr>
                <a:defRPr/>
              </a:pPr>
              <a:r>
                <a:rPr lang="ja-JP" altLang="zh-CN" sz="2800" b="1" dirty="0">
                  <a:solidFill>
                    <a:schemeClr val="bg1"/>
                  </a:solidFill>
                  <a:latin typeface="irohamaru mikami Medium" panose="020B0602020203020207" charset="-120"/>
                  <a:ea typeface="irohamaru mikami Medium" panose="020B0602020203020207" charset="-120"/>
                </a:rPr>
                <a:t>学習目標</a:t>
              </a:r>
            </a:p>
          </p:txBody>
        </p:sp>
      </p:grpSp>
      <p:sp>
        <p:nvSpPr>
          <p:cNvPr id="41" name="文本框 40"/>
          <p:cNvSpPr txBox="1"/>
          <p:nvPr/>
        </p:nvSpPr>
        <p:spPr>
          <a:xfrm>
            <a:off x="5302739" y="1147734"/>
            <a:ext cx="4849312" cy="398780"/>
          </a:xfrm>
          <a:prstGeom prst="rect">
            <a:avLst/>
          </a:prstGeom>
          <a:noFill/>
          <a:ln w="19050">
            <a:noFill/>
            <a:prstDash val="dash"/>
          </a:ln>
        </p:spPr>
        <p:txBody>
          <a:bodyPr wrap="square" rtlCol="0">
            <a:spAutoFit/>
          </a:bodyPr>
          <a:lstStyle/>
          <a:p>
            <a:r>
              <a:rPr lang="en-US" altLang="zh-CN" sz="2000" b="1" dirty="0">
                <a:latin typeface="+mj-ea"/>
                <a:ea typeface="+mj-ea"/>
              </a:rPr>
              <a:t> </a:t>
            </a:r>
            <a:endParaRPr lang="zh-CN" altLang="en-US" sz="2000" b="1" dirty="0">
              <a:latin typeface="+mj-ea"/>
              <a:ea typeface="+mj-ea"/>
            </a:endParaRPr>
          </a:p>
        </p:txBody>
      </p:sp>
      <p:sp>
        <p:nvSpPr>
          <p:cNvPr id="42" name="矩形 41"/>
          <p:cNvSpPr/>
          <p:nvPr/>
        </p:nvSpPr>
        <p:spPr>
          <a:xfrm>
            <a:off x="5302885" y="1346200"/>
            <a:ext cx="6829425" cy="829945"/>
          </a:xfrm>
          <a:prstGeom prst="rect">
            <a:avLst/>
          </a:prstGeom>
        </p:spPr>
        <p:txBody>
          <a:bodyPr wrap="square">
            <a:spAutoFit/>
          </a:bodyPr>
          <a:lstStyle/>
          <a:p>
            <a:pPr>
              <a:lnSpc>
                <a:spcPct val="100000"/>
              </a:lnSpc>
              <a:buNone/>
            </a:pPr>
            <a:r>
              <a:rPr lang="ja-JP" altLang="en-US" sz="240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児童生徒の携帯利用の実態をめぐって、学習者</a:t>
            </a:r>
          </a:p>
          <a:p>
            <a:pPr>
              <a:lnSpc>
                <a:spcPct val="100000"/>
              </a:lnSpc>
              <a:buNone/>
            </a:pPr>
            <a:r>
              <a:rPr lang="ja-JP" altLang="en-US" sz="240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自身の考えを探求する</a:t>
            </a:r>
            <a:r>
              <a:rPr lang="ja-JP" altLang="zh-CN" sz="240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a:t>
            </a:r>
            <a:endParaRPr lang="ja-JP" altLang="zh-CN" sz="24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endParaRPr>
          </a:p>
        </p:txBody>
      </p:sp>
      <p:pic>
        <p:nvPicPr>
          <p:cNvPr id="47" name="图片 46" descr="31393935333132353b31393939353630343bb7bdd0ced0f2bac531"/>
          <p:cNvPicPr>
            <a:picLocks noChangeAspect="1"/>
          </p:cNvPicPr>
          <p:nvPr/>
        </p:nvPicPr>
        <p:blipFill>
          <a:blip r:embed="rId3"/>
          <a:stretch>
            <a:fillRect/>
          </a:stretch>
        </p:blipFill>
        <p:spPr>
          <a:xfrm>
            <a:off x="4131310" y="1226820"/>
            <a:ext cx="868680" cy="868680"/>
          </a:xfrm>
          <a:prstGeom prst="rect">
            <a:avLst/>
          </a:prstGeom>
        </p:spPr>
      </p:pic>
      <p:pic>
        <p:nvPicPr>
          <p:cNvPr id="48" name="图片 47" descr="31393935333132353b31393939353630353bb7bdd0ced0f2bac532"/>
          <p:cNvPicPr>
            <a:picLocks noChangeAspect="1"/>
          </p:cNvPicPr>
          <p:nvPr/>
        </p:nvPicPr>
        <p:blipFill>
          <a:blip r:embed="rId4"/>
          <a:stretch>
            <a:fillRect/>
          </a:stretch>
        </p:blipFill>
        <p:spPr>
          <a:xfrm>
            <a:off x="4137660" y="3055620"/>
            <a:ext cx="888365" cy="888365"/>
          </a:xfrm>
          <a:prstGeom prst="rect">
            <a:avLst/>
          </a:prstGeom>
        </p:spPr>
      </p:pic>
      <p:sp>
        <p:nvSpPr>
          <p:cNvPr id="51" name="文本框 50"/>
          <p:cNvSpPr txBox="1"/>
          <p:nvPr/>
        </p:nvSpPr>
        <p:spPr>
          <a:xfrm>
            <a:off x="5302885" y="3218815"/>
            <a:ext cx="6237605" cy="460375"/>
          </a:xfrm>
          <a:prstGeom prst="rect">
            <a:avLst/>
          </a:prstGeom>
          <a:noFill/>
        </p:spPr>
        <p:txBody>
          <a:bodyPr wrap="square" rtlCol="0" anchor="t">
            <a:spAutoFit/>
          </a:bodyPr>
          <a:lstStyle/>
          <a:p>
            <a:pPr marL="0" indent="0" fontAlgn="base">
              <a:lnSpc>
                <a:spcPct val="100000"/>
              </a:lnSpc>
              <a:buNone/>
            </a:pPr>
            <a:r>
              <a:rPr lang="ja-JP" sz="2400">
                <a:solidFill>
                  <a:schemeClr val="tx1">
                    <a:lumMod val="65000"/>
                    <a:lumOff val="35000"/>
                  </a:schemeClr>
                </a:solidFill>
                <a:effectLst/>
                <a:latin typeface="MS PGothic" panose="020B0600070205080204" charset="-128"/>
                <a:ea typeface="MS PGothic" panose="020B0600070205080204" charset="-128"/>
                <a:cs typeface="MS PGothic" panose="020B0600070205080204" charset="-128"/>
                <a:sym typeface="+mn-ea"/>
              </a:rPr>
              <a:t>SNSの利用におけるリスクについて考える</a:t>
            </a:r>
            <a:r>
              <a:rPr lang="ja-JP" altLang="ja-JP" sz="2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a:t>
            </a:r>
            <a:endParaRPr lang="ja-JP" altLang="ja-JP" sz="24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endParaRPr>
          </a:p>
        </p:txBody>
      </p:sp>
      <p:pic>
        <p:nvPicPr>
          <p:cNvPr id="6" name="图片 5" descr="31393935333132353b31393939353630363bb7bdd0ced0f2bac533"/>
          <p:cNvPicPr>
            <a:picLocks noChangeAspect="1"/>
          </p:cNvPicPr>
          <p:nvPr/>
        </p:nvPicPr>
        <p:blipFill>
          <a:blip r:embed="rId5"/>
          <a:stretch>
            <a:fillRect/>
          </a:stretch>
        </p:blipFill>
        <p:spPr>
          <a:xfrm>
            <a:off x="4207510" y="4832350"/>
            <a:ext cx="897255" cy="897255"/>
          </a:xfrm>
          <a:prstGeom prst="rect">
            <a:avLst/>
          </a:prstGeom>
        </p:spPr>
      </p:pic>
      <p:sp>
        <p:nvSpPr>
          <p:cNvPr id="43" name="文本框 42"/>
          <p:cNvSpPr txBox="1"/>
          <p:nvPr/>
        </p:nvSpPr>
        <p:spPr>
          <a:xfrm>
            <a:off x="5302885" y="5081270"/>
            <a:ext cx="5836285" cy="460375"/>
          </a:xfrm>
          <a:prstGeom prst="rect">
            <a:avLst/>
          </a:prstGeom>
          <a:noFill/>
        </p:spPr>
        <p:txBody>
          <a:bodyPr wrap="square" rtlCol="0" anchor="t">
            <a:spAutoFit/>
          </a:bodyPr>
          <a:lstStyle/>
          <a:p>
            <a:pPr marL="0" indent="0" fontAlgn="base">
              <a:lnSpc>
                <a:spcPct val="100000"/>
              </a:lnSpc>
              <a:buNone/>
            </a:pPr>
            <a:r>
              <a:rPr lang="ja-JP" altLang="zh-CN" sz="24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ピア活動を通して考え方を広げる。</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千图PPT彼岸天：ID 8661124库_组合 84"/>
          <p:cNvGrpSpPr/>
          <p:nvPr>
            <p:custDataLst>
              <p:tags r:id="rId1"/>
            </p:custDataLst>
          </p:nvPr>
        </p:nvGrpSpPr>
        <p:grpSpPr>
          <a:xfrm>
            <a:off x="996950" y="1860550"/>
            <a:ext cx="2722245" cy="2783205"/>
            <a:chOff x="1365304" y="1322527"/>
            <a:chExt cx="2604722" cy="2636334"/>
          </a:xfrm>
        </p:grpSpPr>
        <p:grpSp>
          <p:nvGrpSpPr>
            <p:cNvPr id="3" name="Group 85"/>
            <p:cNvGrpSpPr/>
            <p:nvPr/>
          </p:nvGrpSpPr>
          <p:grpSpPr>
            <a:xfrm>
              <a:off x="1365304" y="1322527"/>
              <a:ext cx="2604722" cy="2636334"/>
              <a:chOff x="4951411" y="1311276"/>
              <a:chExt cx="4184652" cy="4235449"/>
            </a:xfrm>
          </p:grpSpPr>
          <p:sp>
            <p:nvSpPr>
              <p:cNvPr id="7" name="Straight Connector 89"/>
              <p:cNvSpPr/>
              <p:nvPr/>
            </p:nvSpPr>
            <p:spPr bwMode="auto">
              <a:xfrm flipH="1" flipV="1">
                <a:off x="6943725" y="1311276"/>
                <a:ext cx="1130300" cy="2667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8" name="Freeform: Shape 90"/>
              <p:cNvSpPr/>
              <p:nvPr/>
            </p:nvSpPr>
            <p:spPr bwMode="auto">
              <a:xfrm>
                <a:off x="8074025" y="1577976"/>
                <a:ext cx="1062038" cy="1800225"/>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9" name="Freeform: Shape 91"/>
              <p:cNvSpPr/>
              <p:nvPr/>
            </p:nvSpPr>
            <p:spPr bwMode="auto">
              <a:xfrm>
                <a:off x="6048374" y="3378201"/>
                <a:ext cx="3087688" cy="2168524"/>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0" name="Straight Connector 92"/>
              <p:cNvSpPr/>
              <p:nvPr/>
            </p:nvSpPr>
            <p:spPr bwMode="auto">
              <a:xfrm>
                <a:off x="5118100" y="4216401"/>
                <a:ext cx="930275" cy="1187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1" name="Freeform: Shape 93"/>
              <p:cNvSpPr/>
              <p:nvPr/>
            </p:nvSpPr>
            <p:spPr bwMode="auto">
              <a:xfrm>
                <a:off x="4951411" y="2489105"/>
                <a:ext cx="166691" cy="1727299"/>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1" fmla="*/ 12868 w 12868"/>
                  <a:gd name="connsiteY0-2" fmla="*/ 0 h 9028"/>
                  <a:gd name="connsiteX1-3" fmla="*/ 10018 w 12868"/>
                  <a:gd name="connsiteY1-4" fmla="*/ 386 h 9028"/>
                  <a:gd name="connsiteX2-5" fmla="*/ 5140 w 12868"/>
                  <a:gd name="connsiteY2-6" fmla="*/ 1461 h 9028"/>
                  <a:gd name="connsiteX3-7" fmla="*/ 854 w 12868"/>
                  <a:gd name="connsiteY3-8" fmla="*/ 2274 h 9028"/>
                  <a:gd name="connsiteX4-9" fmla="*/ 0 w 12868"/>
                  <a:gd name="connsiteY4-10" fmla="*/ 6055 h 9028"/>
                  <a:gd name="connsiteX5-11" fmla="*/ 1724 w 12868"/>
                  <a:gd name="connsiteY5-12" fmla="*/ 9028 h 9028"/>
                  <a:gd name="connsiteX0-13" fmla="*/ 7785 w 7785"/>
                  <a:gd name="connsiteY0-14" fmla="*/ 0 h 9572"/>
                  <a:gd name="connsiteX1-15" fmla="*/ 3994 w 7785"/>
                  <a:gd name="connsiteY1-16" fmla="*/ 1190 h 9572"/>
                  <a:gd name="connsiteX2-17" fmla="*/ 664 w 7785"/>
                  <a:gd name="connsiteY2-18" fmla="*/ 2091 h 9572"/>
                  <a:gd name="connsiteX3-19" fmla="*/ 0 w 7785"/>
                  <a:gd name="connsiteY3-20" fmla="*/ 6279 h 9572"/>
                  <a:gd name="connsiteX4-21" fmla="*/ 1340 w 7785"/>
                  <a:gd name="connsiteY4-22" fmla="*/ 9572 h 9572"/>
                  <a:gd name="connsiteX0-23" fmla="*/ 5130 w 5130"/>
                  <a:gd name="connsiteY0-24" fmla="*/ 0 h 8757"/>
                  <a:gd name="connsiteX1-25" fmla="*/ 853 w 5130"/>
                  <a:gd name="connsiteY1-26" fmla="*/ 941 h 8757"/>
                  <a:gd name="connsiteX2-27" fmla="*/ 0 w 5130"/>
                  <a:gd name="connsiteY2-28" fmla="*/ 5317 h 8757"/>
                  <a:gd name="connsiteX3-29" fmla="*/ 1721 w 5130"/>
                  <a:gd name="connsiteY3-30" fmla="*/ 8757 h 8757"/>
                  <a:gd name="connsiteX0-31" fmla="*/ 1663 w 3355"/>
                  <a:gd name="connsiteY0-32" fmla="*/ 0 h 8925"/>
                  <a:gd name="connsiteX1-33" fmla="*/ 0 w 3355"/>
                  <a:gd name="connsiteY1-34" fmla="*/ 4997 h 8925"/>
                  <a:gd name="connsiteX2-35" fmla="*/ 3355 w 3355"/>
                  <a:gd name="connsiteY2-36" fmla="*/ 8925 h 8925"/>
                </a:gdLst>
                <a:ahLst/>
                <a:cxnLst>
                  <a:cxn ang="0">
                    <a:pos x="connsiteX0-1" y="connsiteY0-2"/>
                  </a:cxn>
                  <a:cxn ang="0">
                    <a:pos x="connsiteX1-3" y="connsiteY1-4"/>
                  </a:cxn>
                  <a:cxn ang="0">
                    <a:pos x="connsiteX2-5" y="connsiteY2-6"/>
                  </a:cxn>
                </a:cxnLst>
                <a:rect l="l" t="t" r="r" b="b"/>
                <a:pathLst>
                  <a:path w="3355" h="8925">
                    <a:moveTo>
                      <a:pt x="1663" y="0"/>
                    </a:moveTo>
                    <a:lnTo>
                      <a:pt x="0" y="4997"/>
                    </a:lnTo>
                    <a:lnTo>
                      <a:pt x="3355" y="8925"/>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2" name="Straight Connector 94"/>
              <p:cNvSpPr/>
              <p:nvPr/>
            </p:nvSpPr>
            <p:spPr bwMode="auto">
              <a:xfrm flipH="1">
                <a:off x="5918200" y="1311276"/>
                <a:ext cx="1025525" cy="3476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3" name="Freeform: Shape 95"/>
              <p:cNvSpPr/>
              <p:nvPr/>
            </p:nvSpPr>
            <p:spPr bwMode="auto">
              <a:xfrm>
                <a:off x="5919695" y="1547849"/>
                <a:ext cx="2159653" cy="120556"/>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1" fmla="*/ 0 w 10000"/>
                  <a:gd name="connsiteY0-2" fmla="*/ 5798 h 5798"/>
                  <a:gd name="connsiteX1-3" fmla="*/ 0 w 10000"/>
                  <a:gd name="connsiteY1-4" fmla="*/ 5798 h 5798"/>
                  <a:gd name="connsiteX2-5" fmla="*/ 4953 w 10000"/>
                  <a:gd name="connsiteY2-6" fmla="*/ 0 h 5798"/>
                  <a:gd name="connsiteX3-7" fmla="*/ 4953 w 10000"/>
                  <a:gd name="connsiteY3-8" fmla="*/ 0 h 5798"/>
                  <a:gd name="connsiteX4-9" fmla="*/ 10000 w 10000"/>
                  <a:gd name="connsiteY4-10" fmla="*/ 1092 h 57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5798">
                    <a:moveTo>
                      <a:pt x="0" y="5798"/>
                    </a:moveTo>
                    <a:lnTo>
                      <a:pt x="0" y="5798"/>
                    </a:lnTo>
                    <a:lnTo>
                      <a:pt x="4953" y="0"/>
                    </a:lnTo>
                    <a:lnTo>
                      <a:pt x="4953" y="0"/>
                    </a:lnTo>
                    <a:lnTo>
                      <a:pt x="10000" y="1092"/>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4" name="Freeform: Shape 96"/>
              <p:cNvSpPr/>
              <p:nvPr/>
            </p:nvSpPr>
            <p:spPr bwMode="auto">
              <a:xfrm>
                <a:off x="5765799" y="3549651"/>
                <a:ext cx="282575" cy="1854200"/>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5" name="Freeform: Shape 97"/>
              <p:cNvSpPr/>
              <p:nvPr/>
            </p:nvSpPr>
            <p:spPr bwMode="auto">
              <a:xfrm>
                <a:off x="5765799" y="1666876"/>
                <a:ext cx="209550" cy="1882775"/>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12700">
                <a:solidFill>
                  <a:schemeClr val="bg1">
                    <a:lumMod val="65000"/>
                    <a:alpha val="54000"/>
                  </a:schemeClr>
                </a:solidFill>
                <a:prstDash val="solid"/>
                <a:round/>
                <a:headEnd type="none"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6" name="Freeform: Shape 98"/>
              <p:cNvSpPr/>
              <p:nvPr/>
            </p:nvSpPr>
            <p:spPr bwMode="auto">
              <a:xfrm>
                <a:off x="6889749" y="4346575"/>
                <a:ext cx="476270" cy="1200150"/>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1" fmla="*/ 0 w 7538"/>
                  <a:gd name="connsiteY0-2" fmla="*/ 0 h 10000"/>
                  <a:gd name="connsiteX1-3" fmla="*/ 5503 w 7538"/>
                  <a:gd name="connsiteY1-4" fmla="*/ 7817 h 10000"/>
                  <a:gd name="connsiteX2-5" fmla="*/ 7538 w 7538"/>
                  <a:gd name="connsiteY2-6" fmla="*/ 10000 h 10000"/>
                </a:gdLst>
                <a:ahLst/>
                <a:cxnLst>
                  <a:cxn ang="0">
                    <a:pos x="connsiteX0-1" y="connsiteY0-2"/>
                  </a:cxn>
                  <a:cxn ang="0">
                    <a:pos x="connsiteX1-3" y="connsiteY1-4"/>
                  </a:cxn>
                  <a:cxn ang="0">
                    <a:pos x="connsiteX2-5" y="connsiteY2-6"/>
                  </a:cxn>
                </a:cxnLst>
                <a:rect l="l" t="t" r="r" b="b"/>
                <a:pathLst>
                  <a:path w="7538" h="10000">
                    <a:moveTo>
                      <a:pt x="0" y="0"/>
                    </a:moveTo>
                    <a:lnTo>
                      <a:pt x="5503" y="7817"/>
                    </a:lnTo>
                    <a:lnTo>
                      <a:pt x="7538" y="10000"/>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7" name="Freeform: Shape 99"/>
              <p:cNvSpPr/>
              <p:nvPr/>
            </p:nvSpPr>
            <p:spPr bwMode="auto">
              <a:xfrm>
                <a:off x="6889750" y="1557339"/>
                <a:ext cx="523875" cy="2789238"/>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8" name="Straight Connector 100"/>
              <p:cNvSpPr/>
              <p:nvPr/>
            </p:nvSpPr>
            <p:spPr bwMode="auto">
              <a:xfrm>
                <a:off x="6943725" y="1311276"/>
                <a:ext cx="28575" cy="2460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9" name="Straight Connector 101"/>
              <p:cNvSpPr/>
              <p:nvPr/>
            </p:nvSpPr>
            <p:spPr bwMode="auto">
              <a:xfrm flipH="1">
                <a:off x="5033963" y="1657222"/>
                <a:ext cx="874730" cy="831979"/>
              </a:xfrm>
              <a:prstGeom prst="line">
                <a:avLst/>
              </a:pr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0" name="Straight Connector 102"/>
              <p:cNvSpPr/>
              <p:nvPr/>
            </p:nvSpPr>
            <p:spPr bwMode="auto">
              <a:xfrm flipH="1" flipV="1">
                <a:off x="8888413" y="3265489"/>
                <a:ext cx="247650" cy="1127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1" name="Straight Connector 103"/>
              <p:cNvSpPr/>
              <p:nvPr/>
            </p:nvSpPr>
            <p:spPr bwMode="auto">
              <a:xfrm flipH="1" flipV="1">
                <a:off x="8063440" y="1579414"/>
                <a:ext cx="282046" cy="733574"/>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2" name="Straight Connector 104"/>
              <p:cNvSpPr/>
              <p:nvPr/>
            </p:nvSpPr>
            <p:spPr bwMode="auto">
              <a:xfrm flipH="1" flipV="1">
                <a:off x="8345488" y="2312989"/>
                <a:ext cx="542925" cy="9525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3" name="Straight Connector 105"/>
              <p:cNvSpPr/>
              <p:nvPr/>
            </p:nvSpPr>
            <p:spPr bwMode="auto">
              <a:xfrm flipH="1" flipV="1">
                <a:off x="8888413" y="3265489"/>
                <a:ext cx="23812" cy="1282699"/>
              </a:xfrm>
              <a:prstGeom prst="line">
                <a:avLst/>
              </a:pr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4" name="Freeform: Shape 106"/>
              <p:cNvSpPr/>
              <p:nvPr/>
            </p:nvSpPr>
            <p:spPr bwMode="auto">
              <a:xfrm>
                <a:off x="6889750" y="4346576"/>
                <a:ext cx="2022475" cy="382588"/>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25" name="Straight Connector 107"/>
              <p:cNvSpPr/>
              <p:nvPr/>
            </p:nvSpPr>
            <p:spPr bwMode="auto">
              <a:xfrm>
                <a:off x="5765800" y="3549651"/>
                <a:ext cx="1123950" cy="7969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6" name="Straight Connector 108"/>
              <p:cNvSpPr/>
              <p:nvPr/>
            </p:nvSpPr>
            <p:spPr bwMode="auto">
              <a:xfrm>
                <a:off x="5033963" y="2489201"/>
                <a:ext cx="731838" cy="1060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7" name="Straight Connector 109"/>
              <p:cNvSpPr/>
              <p:nvPr/>
            </p:nvSpPr>
            <p:spPr bwMode="auto">
              <a:xfrm flipH="1">
                <a:off x="5033963" y="2251076"/>
                <a:ext cx="941388" cy="2381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8" name="Straight Connector 110"/>
              <p:cNvSpPr/>
              <p:nvPr/>
            </p:nvSpPr>
            <p:spPr bwMode="auto">
              <a:xfrm flipH="1">
                <a:off x="5975350" y="1557339"/>
                <a:ext cx="996950" cy="693738"/>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9" name="Straight Connector 111"/>
              <p:cNvSpPr/>
              <p:nvPr/>
            </p:nvSpPr>
            <p:spPr bwMode="auto">
              <a:xfrm flipH="1" flipV="1">
                <a:off x="6972300" y="1557339"/>
                <a:ext cx="1373188" cy="7556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0" name="Freeform: Shape 112"/>
              <p:cNvSpPr/>
              <p:nvPr/>
            </p:nvSpPr>
            <p:spPr bwMode="auto">
              <a:xfrm>
                <a:off x="8345488" y="2312989"/>
                <a:ext cx="666750" cy="928688"/>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1" name="Freeform: Shape 113"/>
              <p:cNvSpPr/>
              <p:nvPr/>
            </p:nvSpPr>
            <p:spPr bwMode="auto">
              <a:xfrm>
                <a:off x="8320088" y="2312989"/>
                <a:ext cx="571500" cy="2416175"/>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2" name="Straight Connector 114"/>
              <p:cNvSpPr/>
              <p:nvPr/>
            </p:nvSpPr>
            <p:spPr bwMode="auto">
              <a:xfrm flipV="1">
                <a:off x="7413625" y="2312989"/>
                <a:ext cx="931863" cy="298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3" name="Straight Connector 115"/>
              <p:cNvSpPr/>
              <p:nvPr/>
            </p:nvSpPr>
            <p:spPr bwMode="auto">
              <a:xfrm flipV="1">
                <a:off x="5765800" y="2611439"/>
                <a:ext cx="1647825" cy="9509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4" name="Freeform: Shape 116"/>
              <p:cNvSpPr/>
              <p:nvPr/>
            </p:nvSpPr>
            <p:spPr bwMode="auto">
              <a:xfrm>
                <a:off x="5118100" y="3562351"/>
                <a:ext cx="876300" cy="1244600"/>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5" name="Straight Connector 117"/>
              <p:cNvSpPr/>
              <p:nvPr/>
            </p:nvSpPr>
            <p:spPr bwMode="auto">
              <a:xfrm flipH="1">
                <a:off x="5994400" y="4346576"/>
                <a:ext cx="895350" cy="46037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6" name="Freeform: Shape 118"/>
              <p:cNvSpPr/>
              <p:nvPr/>
            </p:nvSpPr>
            <p:spPr bwMode="auto">
              <a:xfrm>
                <a:off x="6889750" y="3265488"/>
                <a:ext cx="1998663" cy="1081088"/>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7" name="Freeform: Shape 119"/>
              <p:cNvSpPr/>
              <p:nvPr/>
            </p:nvSpPr>
            <p:spPr bwMode="auto">
              <a:xfrm>
                <a:off x="6064250" y="5224463"/>
                <a:ext cx="2043113" cy="184150"/>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8" name="Freeform: Shape 120"/>
              <p:cNvSpPr/>
              <p:nvPr/>
            </p:nvSpPr>
            <p:spPr bwMode="auto">
              <a:xfrm>
                <a:off x="5994399" y="4729162"/>
                <a:ext cx="2338388" cy="555625"/>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9" name="Straight Connector 121"/>
              <p:cNvSpPr/>
              <p:nvPr/>
            </p:nvSpPr>
            <p:spPr bwMode="auto">
              <a:xfrm>
                <a:off x="7413625" y="2611438"/>
                <a:ext cx="908050" cy="8763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40" name="Straight Connector 122"/>
              <p:cNvSpPr/>
              <p:nvPr/>
            </p:nvSpPr>
            <p:spPr bwMode="auto">
              <a:xfrm>
                <a:off x="5975350" y="2251076"/>
                <a:ext cx="1438275" cy="3603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grpSp>
        <p:sp>
          <p:nvSpPr>
            <p:cNvPr id="4" name="Oval 86"/>
            <p:cNvSpPr/>
            <p:nvPr/>
          </p:nvSpPr>
          <p:spPr>
            <a:xfrm>
              <a:off x="1786997" y="1759244"/>
              <a:ext cx="1754054" cy="1754050"/>
            </a:xfrm>
            <a:prstGeom prst="ellipse">
              <a:avLst/>
            </a:prstGeom>
            <a:solidFill>
              <a:srgbClr val="FCCCB8">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mj-ea"/>
                <a:ea typeface="+mj-ea"/>
              </a:endParaRPr>
            </a:p>
          </p:txBody>
        </p:sp>
        <p:sp>
          <p:nvSpPr>
            <p:cNvPr id="5" name="TextBox 87"/>
            <p:cNvSpPr txBox="1"/>
            <p:nvPr/>
          </p:nvSpPr>
          <p:spPr bwMode="auto">
            <a:xfrm>
              <a:off x="1803373" y="2282506"/>
              <a:ext cx="1674508" cy="831260"/>
            </a:xfrm>
            <a:prstGeom prst="rect">
              <a:avLst/>
            </a:prstGeom>
            <a:noFill/>
            <a:scene3d>
              <a:camera prst="orthographicFront">
                <a:rot lat="0" lon="0" rev="0"/>
              </a:camera>
              <a:lightRig rig="threePt" dir="t"/>
            </a:scene3d>
            <a:sp3d prstMaterial="matte">
              <a:bevelT w="1270" h="1270"/>
            </a:sp3d>
          </p:spPr>
          <p:txBody>
            <a:bodyPr wrap="none" lIns="0" tIns="0" rIns="0" bIns="0" anchor="t" anchorCtr="0"/>
            <a:lstStyle/>
            <a:p>
              <a:pPr algn="ctr" latinLnBrk="0">
                <a:buClr>
                  <a:prstClr val="white"/>
                </a:buClr>
                <a:defRPr/>
              </a:pPr>
              <a:r>
                <a:rPr lang="ja-JP" altLang="zh-CN" sz="2400" b="1" dirty="0">
                  <a:solidFill>
                    <a:schemeClr val="bg1"/>
                  </a:solidFill>
                  <a:latin typeface="irohamaru mikami Medium" panose="020B0602020203020207" charset="-120"/>
                  <a:ea typeface="irohamaru mikami Medium" panose="020B0602020203020207" charset="-120"/>
                </a:rPr>
                <a:t>学習指導と</a:t>
              </a:r>
            </a:p>
            <a:p>
              <a:pPr algn="ctr" latinLnBrk="0">
                <a:buClr>
                  <a:prstClr val="white"/>
                </a:buClr>
                <a:defRPr/>
              </a:pPr>
              <a:r>
                <a:rPr lang="ja-JP" altLang="zh-CN" sz="2400" b="1" dirty="0">
                  <a:solidFill>
                    <a:schemeClr val="bg1"/>
                  </a:solidFill>
                  <a:latin typeface="irohamaru mikami Medium" panose="020B0602020203020207" charset="-120"/>
                  <a:ea typeface="irohamaru mikami Medium" panose="020B0602020203020207" charset="-120"/>
                </a:rPr>
                <a:t>指導内容</a:t>
              </a:r>
            </a:p>
          </p:txBody>
        </p:sp>
      </p:grpSp>
      <p:sp>
        <p:nvSpPr>
          <p:cNvPr id="41" name="文本框 40"/>
          <p:cNvSpPr txBox="1"/>
          <p:nvPr/>
        </p:nvSpPr>
        <p:spPr>
          <a:xfrm>
            <a:off x="5302739" y="1147734"/>
            <a:ext cx="4849312" cy="398780"/>
          </a:xfrm>
          <a:prstGeom prst="rect">
            <a:avLst/>
          </a:prstGeom>
          <a:noFill/>
          <a:ln w="19050">
            <a:noFill/>
            <a:prstDash val="dash"/>
          </a:ln>
        </p:spPr>
        <p:txBody>
          <a:bodyPr wrap="square" rtlCol="0">
            <a:spAutoFit/>
          </a:bodyPr>
          <a:lstStyle/>
          <a:p>
            <a:r>
              <a:rPr lang="en-US" altLang="zh-CN" sz="2000" b="1" dirty="0">
                <a:latin typeface="+mj-ea"/>
                <a:ea typeface="+mj-ea"/>
              </a:rPr>
              <a:t> </a:t>
            </a:r>
            <a:endParaRPr lang="zh-CN" altLang="en-US" sz="2000" b="1" dirty="0">
              <a:latin typeface="+mj-ea"/>
              <a:ea typeface="+mj-ea"/>
            </a:endParaRPr>
          </a:p>
        </p:txBody>
      </p:sp>
      <p:sp>
        <p:nvSpPr>
          <p:cNvPr id="42" name="矩形 41"/>
          <p:cNvSpPr/>
          <p:nvPr/>
        </p:nvSpPr>
        <p:spPr>
          <a:xfrm>
            <a:off x="5302885" y="716280"/>
            <a:ext cx="6614160" cy="1014730"/>
          </a:xfrm>
          <a:prstGeom prst="rect">
            <a:avLst/>
          </a:prstGeom>
        </p:spPr>
        <p:txBody>
          <a:bodyPr wrap="square">
            <a:spAutoFit/>
          </a:bodyPr>
          <a:lstStyle/>
          <a:p>
            <a:pPr>
              <a:buNone/>
            </a:pPr>
            <a:r>
              <a:rPr lang="ja-JP" altLang="zh-CN" sz="2000" dirty="0">
                <a:solidFill>
                  <a:srgbClr val="595959"/>
                </a:solidFill>
                <a:latin typeface="MS PGothic" panose="020B0600070205080204" charset="-128"/>
                <a:ea typeface="MS PGothic" panose="020B0600070205080204" charset="-128"/>
                <a:cs typeface="MS PGothic" panose="020B0600070205080204" charset="-128"/>
                <a:sym typeface="微软雅黑" panose="020B0503020204020204" pitchFamily="34" charset="-122"/>
              </a:rPr>
              <a:t>「</a:t>
            </a:r>
            <a:r>
              <a:rPr sz="2000" dirty="0">
                <a:solidFill>
                  <a:srgbClr val="595959"/>
                </a:solidFill>
                <a:latin typeface="MS PGothic" panose="020B0600070205080204" charset="-128"/>
                <a:ea typeface="MS PGothic" panose="020B0600070205080204" charset="-128"/>
                <a:cs typeface="MS PGothic" panose="020B0600070205080204" charset="-128"/>
                <a:sym typeface="微软雅黑" panose="020B0503020204020204" pitchFamily="34" charset="-122"/>
              </a:rPr>
              <a:t>2013年７月３日付</a:t>
            </a:r>
            <a:r>
              <a:rPr sz="2000" b="1" dirty="0">
                <a:solidFill>
                  <a:srgbClr val="595959"/>
                </a:solidFill>
                <a:latin typeface="MS PGothic" panose="020B0600070205080204" charset="-128"/>
                <a:ea typeface="MS PGothic" panose="020B0600070205080204" charset="-128"/>
                <a:cs typeface="MS PGothic" panose="020B0600070205080204" charset="-128"/>
                <a:sym typeface="微软雅黑" panose="020B0503020204020204" pitchFamily="34" charset="-122"/>
              </a:rPr>
              <a:t>『</a:t>
            </a:r>
            <a:r>
              <a:rPr sz="2000" b="1" dirty="0">
                <a:solidFill>
                  <a:srgbClr val="595959"/>
                </a:solidFill>
                <a:latin typeface="仿宋" pitchFamily="49" charset="-122"/>
                <a:ea typeface="仿宋" pitchFamily="49" charset="-122"/>
                <a:cs typeface="MS PGothic" panose="020B0600070205080204" charset="-128"/>
                <a:sym typeface="微软雅黑" panose="020B0503020204020204" pitchFamily="34" charset="-122"/>
              </a:rPr>
              <a:t>北京晨报』</a:t>
            </a:r>
            <a:r>
              <a:rPr sz="2000" dirty="0">
                <a:solidFill>
                  <a:srgbClr val="595959"/>
                </a:solidFill>
                <a:latin typeface="+mn-ea"/>
                <a:cs typeface="MS PGothic" panose="020B0600070205080204" charset="-128"/>
                <a:sym typeface="微软雅黑" panose="020B0503020204020204" pitchFamily="34" charset="-122"/>
              </a:rPr>
              <a:t>の記事</a:t>
            </a:r>
            <a:r>
              <a:rPr lang="ja-JP" altLang="zh-CN" sz="2000" dirty="0">
                <a:solidFill>
                  <a:srgbClr val="595959"/>
                </a:solidFill>
                <a:latin typeface="+mn-ea"/>
                <a:cs typeface="MS PGothic" panose="020B0600070205080204" charset="-128"/>
                <a:sym typeface="微软雅黑" panose="020B0503020204020204" pitchFamily="34" charset="-122"/>
              </a:rPr>
              <a:t>を読んで、</a:t>
            </a:r>
          </a:p>
          <a:p>
            <a:pPr>
              <a:buNone/>
            </a:pPr>
            <a:r>
              <a:rPr lang="ja-JP" altLang="zh-CN" sz="2000" dirty="0">
                <a:solidFill>
                  <a:srgbClr val="595959"/>
                </a:solidFill>
                <a:latin typeface="+mn-ea"/>
                <a:cs typeface="MS PGothic" panose="020B0600070205080204" charset="-128"/>
                <a:sym typeface="微软雅黑" panose="020B0503020204020204" pitchFamily="34" charset="-122"/>
              </a:rPr>
              <a:t>　設問に答える。</a:t>
            </a:r>
          </a:p>
          <a:p>
            <a:pPr>
              <a:buNone/>
            </a:pPr>
            <a:endParaRPr lang="ja-JP" altLang="zh-CN" sz="2000" dirty="0">
              <a:solidFill>
                <a:srgbClr val="595959"/>
              </a:solidFill>
              <a:effectLst/>
              <a:latin typeface="MS PGothic" panose="020B0600070205080204" charset="-128"/>
              <a:ea typeface="MS PGothic" panose="020B0600070205080204" charset="-128"/>
              <a:cs typeface="MS PGothic" panose="020B0600070205080204" charset="-128"/>
              <a:sym typeface="微软雅黑" panose="020B0503020204020204" pitchFamily="34" charset="-122"/>
            </a:endParaRPr>
          </a:p>
        </p:txBody>
      </p:sp>
      <p:sp>
        <p:nvSpPr>
          <p:cNvPr id="44" name="矩形 43"/>
          <p:cNvSpPr/>
          <p:nvPr/>
        </p:nvSpPr>
        <p:spPr>
          <a:xfrm>
            <a:off x="5302885" y="2232660"/>
            <a:ext cx="6379845" cy="1076325"/>
          </a:xfrm>
          <a:prstGeom prst="rect">
            <a:avLst/>
          </a:prstGeom>
        </p:spPr>
        <p:txBody>
          <a:bodyPr wrap="square">
            <a:spAutoFit/>
          </a:bodyPr>
          <a:lstStyle/>
          <a:p>
            <a:pPr>
              <a:buNone/>
            </a:pPr>
            <a:r>
              <a:rPr lang="ja-JP" altLang="zh-CN" sz="2000" dirty="0">
                <a:solidFill>
                  <a:srgbClr val="595959"/>
                </a:solidFill>
                <a:latin typeface="Times New Roman" panose="02020603050405020304" charset="0"/>
                <a:ea typeface="MS PGothic" panose="020B0600070205080204" charset="-128"/>
                <a:cs typeface="Times New Roman" panose="02020603050405020304" charset="0"/>
                <a:sym typeface="微软雅黑" panose="020B0503020204020204" pitchFamily="34" charset="-122"/>
              </a:rPr>
              <a:t>SNS</a:t>
            </a:r>
            <a:r>
              <a:rPr lang="ja-JP" altLang="zh-CN" sz="2000" dirty="0">
                <a:solidFill>
                  <a:srgbClr val="595959"/>
                </a:solidFill>
                <a:latin typeface="MS PGothic" panose="020B0600070205080204" charset="-128"/>
                <a:ea typeface="MS PGothic" panose="020B0600070205080204" charset="-128"/>
                <a:cs typeface="MS PGothic" panose="020B0600070205080204" charset="-128"/>
                <a:sym typeface="微软雅黑" panose="020B0503020204020204" pitchFamily="34" charset="-122"/>
              </a:rPr>
              <a:t>の用途・デメリットおよび情報社会の利点と</a:t>
            </a:r>
          </a:p>
          <a:p>
            <a:pPr>
              <a:lnSpc>
                <a:spcPct val="120000"/>
              </a:lnSpc>
              <a:buNone/>
            </a:pPr>
            <a:r>
              <a:rPr lang="ja-JP" altLang="zh-CN" sz="2000" dirty="0">
                <a:solidFill>
                  <a:srgbClr val="595959"/>
                </a:solidFill>
                <a:latin typeface="MS PGothic" panose="020B0600070205080204" charset="-128"/>
                <a:ea typeface="MS PGothic" panose="020B0600070205080204" charset="-128"/>
                <a:cs typeface="MS PGothic" panose="020B0600070205080204" charset="-128"/>
                <a:sym typeface="微软雅黑" panose="020B0503020204020204" pitchFamily="34" charset="-122"/>
              </a:rPr>
              <a:t>問題点についての自分の考えを整理する。</a:t>
            </a:r>
          </a:p>
          <a:p>
            <a:pPr>
              <a:buNone/>
            </a:pPr>
            <a:endParaRPr lang="ja-JP" altLang="zh-CN" sz="2000" dirty="0">
              <a:solidFill>
                <a:srgbClr val="595959"/>
              </a:solidFill>
              <a:effectLst/>
              <a:latin typeface="MS PGothic" panose="020B0600070205080204" charset="-128"/>
              <a:ea typeface="MS PGothic" panose="020B0600070205080204" charset="-128"/>
              <a:cs typeface="MS PGothic" panose="020B0600070205080204" charset="-128"/>
              <a:sym typeface="微软雅黑" panose="020B0503020204020204" pitchFamily="34" charset="-122"/>
            </a:endParaRPr>
          </a:p>
        </p:txBody>
      </p:sp>
      <p:sp>
        <p:nvSpPr>
          <p:cNvPr id="46" name="矩形 45"/>
          <p:cNvSpPr/>
          <p:nvPr/>
        </p:nvSpPr>
        <p:spPr>
          <a:xfrm>
            <a:off x="5355590" y="3855085"/>
            <a:ext cx="6501765" cy="398780"/>
          </a:xfrm>
          <a:prstGeom prst="rect">
            <a:avLst/>
          </a:prstGeom>
        </p:spPr>
        <p:txBody>
          <a:bodyPr wrap="square">
            <a:spAutoFit/>
          </a:bodyPr>
          <a:lstStyle/>
          <a:p>
            <a:pPr marL="0" indent="0" fontAlgn="base">
              <a:lnSpc>
                <a:spcPct val="100000"/>
              </a:lnSpc>
              <a:buNone/>
            </a:pPr>
            <a:r>
              <a:rPr lang="ja-JP" sz="200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書くための材料を整理し、アウトラインに記述する</a:t>
            </a:r>
            <a:r>
              <a:rPr lang="ja-JP" sz="20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a:t>
            </a:r>
            <a:endParaRPr lang="ja-JP" altLang="en-US">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p:txBody>
      </p:sp>
      <p:pic>
        <p:nvPicPr>
          <p:cNvPr id="47" name="图片 46" descr="31393935333132353b31393939353630343bb7bdd0ced0f2bac531"/>
          <p:cNvPicPr>
            <a:picLocks noChangeAspect="1"/>
          </p:cNvPicPr>
          <p:nvPr/>
        </p:nvPicPr>
        <p:blipFill>
          <a:blip r:embed="rId3"/>
          <a:stretch>
            <a:fillRect/>
          </a:stretch>
        </p:blipFill>
        <p:spPr>
          <a:xfrm>
            <a:off x="4233545" y="571500"/>
            <a:ext cx="868680" cy="868680"/>
          </a:xfrm>
          <a:prstGeom prst="rect">
            <a:avLst/>
          </a:prstGeom>
        </p:spPr>
      </p:pic>
      <p:pic>
        <p:nvPicPr>
          <p:cNvPr id="48" name="图片 47" descr="31393935333132353b31393939353630353bb7bdd0ced0f2bac532"/>
          <p:cNvPicPr>
            <a:picLocks noChangeAspect="1"/>
          </p:cNvPicPr>
          <p:nvPr/>
        </p:nvPicPr>
        <p:blipFill>
          <a:blip r:embed="rId4"/>
          <a:stretch>
            <a:fillRect/>
          </a:stretch>
        </p:blipFill>
        <p:spPr>
          <a:xfrm>
            <a:off x="4213860" y="2079625"/>
            <a:ext cx="888365" cy="888365"/>
          </a:xfrm>
          <a:prstGeom prst="rect">
            <a:avLst/>
          </a:prstGeom>
        </p:spPr>
      </p:pic>
      <p:pic>
        <p:nvPicPr>
          <p:cNvPr id="49" name="图片 48" descr="31393935333132353b31393939353630363bb7bdd0ced0f2bac533"/>
          <p:cNvPicPr>
            <a:picLocks noChangeAspect="1"/>
          </p:cNvPicPr>
          <p:nvPr/>
        </p:nvPicPr>
        <p:blipFill>
          <a:blip r:embed="rId5"/>
          <a:stretch>
            <a:fillRect/>
          </a:stretch>
        </p:blipFill>
        <p:spPr>
          <a:xfrm>
            <a:off x="4271010" y="3574415"/>
            <a:ext cx="897255" cy="897255"/>
          </a:xfrm>
          <a:prstGeom prst="rect">
            <a:avLst/>
          </a:prstGeom>
        </p:spPr>
      </p:pic>
      <p:pic>
        <p:nvPicPr>
          <p:cNvPr id="6" name="图片 5" descr="31393935333132353b31393939353630373bb7bdd0ced0f2bac534"/>
          <p:cNvPicPr>
            <a:picLocks noChangeAspect="1"/>
          </p:cNvPicPr>
          <p:nvPr/>
        </p:nvPicPr>
        <p:blipFill>
          <a:blip r:embed="rId6"/>
          <a:stretch>
            <a:fillRect/>
          </a:stretch>
        </p:blipFill>
        <p:spPr>
          <a:xfrm>
            <a:off x="4271010" y="5135245"/>
            <a:ext cx="859790" cy="859790"/>
          </a:xfrm>
          <a:prstGeom prst="rect">
            <a:avLst/>
          </a:prstGeom>
        </p:spPr>
      </p:pic>
      <p:sp>
        <p:nvSpPr>
          <p:cNvPr id="43" name="文本框 42"/>
          <p:cNvSpPr txBox="1"/>
          <p:nvPr/>
        </p:nvSpPr>
        <p:spPr>
          <a:xfrm>
            <a:off x="5401945" y="5228590"/>
            <a:ext cx="6697980" cy="398780"/>
          </a:xfrm>
          <a:prstGeom prst="rect">
            <a:avLst/>
          </a:prstGeom>
          <a:noFill/>
        </p:spPr>
        <p:txBody>
          <a:bodyPr wrap="square" rtlCol="0" anchor="t">
            <a:spAutoFit/>
          </a:bodyPr>
          <a:lstStyle/>
          <a:p>
            <a:pPr marL="0" indent="0" fontAlgn="base">
              <a:lnSpc>
                <a:spcPct val="100000"/>
              </a:lnSpc>
              <a:buNone/>
            </a:pPr>
            <a:r>
              <a:rPr lang="ja-JP" sz="200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グループで意見交換する。</a:t>
            </a:r>
            <a:endParaRPr lang="ja-JP" altLang="en-US" sz="200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5" name="矩形 14"/>
          <p:cNvSpPr/>
          <p:nvPr/>
        </p:nvSpPr>
        <p:spPr>
          <a:xfrm>
            <a:off x="548400" y="844967"/>
            <a:ext cx="11095200" cy="5167212"/>
          </a:xfrm>
          <a:prstGeom prst="rect">
            <a:avLst/>
          </a:prstGeom>
          <a:solidFill>
            <a:schemeClr val="bg1"/>
          </a:solidFill>
          <a:ln w="12700">
            <a:noFill/>
            <a:miter lim="800000"/>
          </a:ln>
          <a:effectLst>
            <a:outerShdw blurRad="25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solidFill>
              <a:effectLst/>
              <a:latin typeface="MS Mincho" panose="02020609040205080304" charset="-128"/>
              <a:ea typeface="MS Mincho" panose="02020609040205080304" charset="-128"/>
              <a:cs typeface="微软雅黑" panose="020B0503020204020204" pitchFamily="34" charset="-122"/>
              <a:sym typeface="+mn-ea"/>
            </a:endParaRPr>
          </a:p>
          <a:p>
            <a:pPr lvl="0" indent="0" algn="ctr">
              <a:lnSpc>
                <a:spcPct val="100000"/>
              </a:lnSpc>
              <a:spcBef>
                <a:spcPct val="0"/>
              </a:spcBef>
              <a:spcAft>
                <a:spcPct val="35000"/>
              </a:spcAft>
              <a:buFont typeface="Wingdings" panose="05000000000000000000" charset="0"/>
              <a:buNone/>
            </a:pPr>
            <a:endParaRPr lang="ja-JP" altLang="en-US" sz="20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sym typeface="+mn-ea"/>
            </a:endParaRPr>
          </a:p>
          <a:p>
            <a:pPr lvl="0" indent="0" algn="ctr">
              <a:lnSpc>
                <a:spcPct val="100000"/>
              </a:lnSpc>
              <a:spcBef>
                <a:spcPct val="0"/>
              </a:spcBef>
              <a:spcAft>
                <a:spcPct val="35000"/>
              </a:spcAft>
              <a:buFont typeface="Wingdings" panose="05000000000000000000" charset="0"/>
              <a:buNone/>
            </a:pPr>
            <a:r>
              <a:rPr lang="ja-JP" altLang="en-US" sz="20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sym typeface="+mn-ea"/>
              </a:rPr>
              <a:t>それぞれの質問には短く答えるように指示する。</a:t>
            </a:r>
            <a:endParaRPr lang="ja-JP" altLang="en-US" sz="20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endParaRPr>
          </a:p>
          <a:p>
            <a:pPr algn="ctr">
              <a:buNone/>
            </a:pPr>
            <a:r>
              <a:rPr lang="ja-JP" altLang="en-US" sz="20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sym typeface="+mn-ea"/>
              </a:rPr>
              <a:t>読み手を意識して書くように努力させる。</a:t>
            </a:r>
            <a:endParaRPr lang="ja-JP" altLang="en-US" sz="20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endParaRPr>
          </a:p>
          <a:p>
            <a:pPr lvl="0" indent="0" algn="ctr">
              <a:lnSpc>
                <a:spcPct val="100000"/>
              </a:lnSpc>
              <a:spcBef>
                <a:spcPct val="0"/>
              </a:spcBef>
              <a:spcAft>
                <a:spcPct val="35000"/>
              </a:spcAft>
              <a:buFont typeface="Wingdings" panose="05000000000000000000" charset="0"/>
              <a:buNone/>
            </a:pPr>
            <a:endParaRPr lang="ja-JP" altLang="en-US" sz="20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endParaRPr>
          </a:p>
          <a:p>
            <a:pPr lvl="0" indent="0" algn="ctr">
              <a:lnSpc>
                <a:spcPct val="100000"/>
              </a:lnSpc>
              <a:spcBef>
                <a:spcPct val="0"/>
              </a:spcBef>
              <a:spcAft>
                <a:spcPct val="35000"/>
              </a:spcAft>
              <a:buFont typeface="Wingdings" panose="05000000000000000000" charset="0"/>
              <a:buNone/>
            </a:pPr>
            <a:endParaRPr lang="ja-JP" altLang="en-US" sz="2000" dirty="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sym typeface="+mn-ea"/>
            </a:endParaRPr>
          </a:p>
        </p:txBody>
      </p:sp>
      <p:sp>
        <p:nvSpPr>
          <p:cNvPr id="2" name="矩形 1"/>
          <p:cNvSpPr/>
          <p:nvPr/>
        </p:nvSpPr>
        <p:spPr>
          <a:xfrm>
            <a:off x="548400" y="3431790"/>
            <a:ext cx="11095200" cy="246458"/>
          </a:xfrm>
          <a:prstGeom prst="rect">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TextBox 10"/>
          <p:cNvSpPr txBox="1"/>
          <p:nvPr/>
        </p:nvSpPr>
        <p:spPr>
          <a:xfrm>
            <a:off x="2233295" y="2399665"/>
            <a:ext cx="7725410" cy="829945"/>
          </a:xfrm>
          <a:prstGeom prst="rect">
            <a:avLst/>
          </a:prstGeom>
          <a:noFill/>
        </p:spPr>
        <p:txBody>
          <a:bodyPr wrap="square" rtlCol="0" anchor="ctr">
            <a:spAutoFit/>
          </a:bodyPr>
          <a:lstStyle/>
          <a:p>
            <a:pPr algn="ctr"/>
            <a:r>
              <a:rPr lang="ja-JP" altLang="ja-JP" sz="4800">
                <a:latin typeface="MS PGothic" panose="020B0600070205080204" charset="-128"/>
                <a:ea typeface="MS PGothic" panose="020B0600070205080204" charset="-128"/>
                <a:sym typeface="+mn-ea"/>
              </a:rPr>
              <a:t>指導上の留意点</a:t>
            </a:r>
            <a:endParaRPr lang="ja-JP" altLang="zh-CN" sz="4800" dirty="0">
              <a:ln>
                <a:solidFill>
                  <a:srgbClr val="595959"/>
                </a:solidFill>
              </a:ln>
              <a:solidFill>
                <a:srgbClr val="595959"/>
              </a:solidFill>
              <a:latin typeface="MS PGothic" panose="020B0600070205080204" charset="-128"/>
              <a:ea typeface="MS PGothic" panose="020B0600070205080204" charset="-128"/>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1"/>
                                        </p:tgtEl>
                                        <p:attrNameLst>
                                          <p:attrName>style.visibility</p:attrName>
                                        </p:attrNameLst>
                                      </p:cBhvr>
                                      <p:to>
                                        <p:strVal val="visible"/>
                                      </p:to>
                                    </p:set>
                                    <p:anim calcmode="lin" valueType="num">
                                      <p:cBhvr additive="base">
                                        <p:cTn id="7" dur="1000"/>
                                        <p:tgtEl>
                                          <p:spTgt spid="11"/>
                                        </p:tgtEl>
                                        <p:attrNameLst>
                                          <p:attrName>ppt_x</p:attrName>
                                        </p:attrNameLst>
                                      </p:cBhvr>
                                      <p:tavLst>
                                        <p:tav tm="0">
                                          <p:val>
                                            <p:strVal val="#ppt_x-#ppt_w*1.125000"/>
                                          </p:val>
                                        </p:tav>
                                        <p:tav tm="100000">
                                          <p:val>
                                            <p:strVal val="#ppt_x"/>
                                          </p:val>
                                        </p:tav>
                                      </p:tavLst>
                                    </p:anim>
                                    <p:animEffect transition="in" filter="wipe(right)">
                                      <p:cBhvr>
                                        <p:cTn id="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81" name="矩形 80"/>
          <p:cNvSpPr/>
          <p:nvPr/>
        </p:nvSpPr>
        <p:spPr>
          <a:xfrm>
            <a:off x="542925" y="144780"/>
            <a:ext cx="11106150" cy="6567805"/>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p>
        </p:txBody>
      </p:sp>
      <p:grpSp>
        <p:nvGrpSpPr>
          <p:cNvPr id="3" name="组合 2"/>
          <p:cNvGrpSpPr/>
          <p:nvPr/>
        </p:nvGrpSpPr>
        <p:grpSpPr>
          <a:xfrm>
            <a:off x="1519368" y="614278"/>
            <a:ext cx="1656184" cy="1210447"/>
            <a:chOff x="5741988" y="2093068"/>
            <a:chExt cx="4459288" cy="3259138"/>
          </a:xfrm>
        </p:grpSpPr>
        <p:sp>
          <p:nvSpPr>
            <p:cNvPr id="4" name="Freeform 20"/>
            <p:cNvSpPr/>
            <p:nvPr/>
          </p:nvSpPr>
          <p:spPr bwMode="auto">
            <a:xfrm>
              <a:off x="5741988" y="2696318"/>
              <a:ext cx="2338388" cy="1144588"/>
            </a:xfrm>
            <a:custGeom>
              <a:avLst/>
              <a:gdLst>
                <a:gd name="T0" fmla="*/ 96 w 787"/>
                <a:gd name="T1" fmla="*/ 89 h 385"/>
                <a:gd name="T2" fmla="*/ 0 w 787"/>
                <a:gd name="T3" fmla="*/ 126 h 385"/>
                <a:gd name="T4" fmla="*/ 718 w 787"/>
                <a:gd name="T5" fmla="*/ 385 h 385"/>
                <a:gd name="T6" fmla="*/ 787 w 787"/>
                <a:gd name="T7" fmla="*/ 345 h 385"/>
                <a:gd name="T8" fmla="*/ 707 w 787"/>
                <a:gd name="T9" fmla="*/ 297 h 385"/>
                <a:gd name="T10" fmla="*/ 667 w 787"/>
                <a:gd name="T11" fmla="*/ 264 h 385"/>
                <a:gd name="T12" fmla="*/ 596 w 787"/>
                <a:gd name="T13" fmla="*/ 204 h 385"/>
                <a:gd name="T14" fmla="*/ 44 w 787"/>
                <a:gd name="T15" fmla="*/ 0 h 385"/>
                <a:gd name="T16" fmla="*/ 96 w 787"/>
                <a:gd name="T17" fmla="*/ 89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89"/>
                  </a:moveTo>
                  <a:cubicBezTo>
                    <a:pt x="0" y="126"/>
                    <a:pt x="0" y="126"/>
                    <a:pt x="0" y="126"/>
                  </a:cubicBezTo>
                  <a:cubicBezTo>
                    <a:pt x="718" y="385"/>
                    <a:pt x="718" y="385"/>
                    <a:pt x="718" y="385"/>
                  </a:cubicBezTo>
                  <a:cubicBezTo>
                    <a:pt x="718" y="385"/>
                    <a:pt x="760" y="355"/>
                    <a:pt x="787" y="345"/>
                  </a:cubicBezTo>
                  <a:cubicBezTo>
                    <a:pt x="760" y="332"/>
                    <a:pt x="731" y="316"/>
                    <a:pt x="707" y="297"/>
                  </a:cubicBezTo>
                  <a:cubicBezTo>
                    <a:pt x="693" y="286"/>
                    <a:pt x="680" y="274"/>
                    <a:pt x="667" y="264"/>
                  </a:cubicBezTo>
                  <a:cubicBezTo>
                    <a:pt x="640" y="241"/>
                    <a:pt x="622" y="225"/>
                    <a:pt x="596" y="204"/>
                  </a:cubicBezTo>
                  <a:cubicBezTo>
                    <a:pt x="44" y="0"/>
                    <a:pt x="44" y="0"/>
                    <a:pt x="44" y="0"/>
                  </a:cubicBezTo>
                  <a:lnTo>
                    <a:pt x="96" y="89"/>
                  </a:lnTo>
                  <a:close/>
                </a:path>
              </a:pathLst>
            </a:custGeom>
            <a:solidFill>
              <a:schemeClr val="bg1">
                <a:lumMod val="85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5" name="Rectangle 9"/>
            <p:cNvSpPr>
              <a:spLocks noChangeArrowheads="1"/>
            </p:cNvSpPr>
            <p:nvPr/>
          </p:nvSpPr>
          <p:spPr bwMode="auto">
            <a:xfrm>
              <a:off x="9056688" y="3532931"/>
              <a:ext cx="449263" cy="192088"/>
            </a:xfrm>
            <a:prstGeom prst="rect">
              <a:avLst/>
            </a:pr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6" name="Rectangle 10"/>
            <p:cNvSpPr>
              <a:spLocks noChangeArrowheads="1"/>
            </p:cNvSpPr>
            <p:nvPr/>
          </p:nvSpPr>
          <p:spPr bwMode="auto">
            <a:xfrm>
              <a:off x="9056688" y="3725018"/>
              <a:ext cx="449263" cy="193675"/>
            </a:xfrm>
            <a:prstGeom prst="rect">
              <a:avLst/>
            </a:pr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7" name="Rectangle 11"/>
            <p:cNvSpPr>
              <a:spLocks noChangeArrowheads="1"/>
            </p:cNvSpPr>
            <p:nvPr/>
          </p:nvSpPr>
          <p:spPr bwMode="auto">
            <a:xfrm>
              <a:off x="8709026" y="3615481"/>
              <a:ext cx="268288" cy="107950"/>
            </a:xfrm>
            <a:prstGeom prst="rect">
              <a:avLst/>
            </a:prstGeom>
            <a:solidFill>
              <a:schemeClr val="tx2">
                <a:lumMod val="40000"/>
                <a:lumOff val="60000"/>
              </a:schemeClr>
            </a:solidFill>
            <a:ln w="3175" cap="flat">
              <a:solidFill>
                <a:srgbClr val="1BAEB1"/>
              </a:solidFill>
              <a:prstDash val="solid"/>
              <a:miter lim="800000"/>
            </a:ln>
          </p:spPr>
          <p:txBody>
            <a:bodyPr vert="horz" wrap="square" lIns="91440" tIns="45720" rIns="91440" bIns="45720" numCol="1" anchor="t" anchorCtr="0" compatLnSpc="1"/>
            <a:lstStyle/>
            <a:p>
              <a:endParaRPr lang="zh-CN" altLang="en-US" sz="2400"/>
            </a:p>
          </p:txBody>
        </p:sp>
        <p:sp>
          <p:nvSpPr>
            <p:cNvPr id="8" name="Rectangle 12"/>
            <p:cNvSpPr>
              <a:spLocks noChangeArrowheads="1"/>
            </p:cNvSpPr>
            <p:nvPr/>
          </p:nvSpPr>
          <p:spPr bwMode="auto">
            <a:xfrm>
              <a:off x="8709026" y="3723431"/>
              <a:ext cx="268288" cy="106363"/>
            </a:xfrm>
            <a:prstGeom prst="rect">
              <a:avLst/>
            </a:prstGeom>
            <a:solidFill>
              <a:schemeClr val="tx2">
                <a:lumMod val="60000"/>
                <a:lumOff val="40000"/>
              </a:schemeClr>
            </a:solidFill>
            <a:ln w="3175" cap="flat">
              <a:solidFill>
                <a:srgbClr val="595959"/>
              </a:solidFill>
              <a:prstDash val="solid"/>
              <a:miter lim="800000"/>
            </a:ln>
          </p:spPr>
          <p:txBody>
            <a:bodyPr vert="horz" wrap="square" lIns="91440" tIns="45720" rIns="91440" bIns="45720" numCol="1" anchor="t" anchorCtr="0" compatLnSpc="1"/>
            <a:lstStyle/>
            <a:p>
              <a:endParaRPr lang="zh-CN" altLang="en-US" sz="2400"/>
            </a:p>
          </p:txBody>
        </p:sp>
        <p:sp>
          <p:nvSpPr>
            <p:cNvPr id="9" name="Freeform 13"/>
            <p:cNvSpPr/>
            <p:nvPr/>
          </p:nvSpPr>
          <p:spPr bwMode="auto">
            <a:xfrm>
              <a:off x="9505951" y="3532931"/>
              <a:ext cx="82550" cy="385763"/>
            </a:xfrm>
            <a:custGeom>
              <a:avLst/>
              <a:gdLst>
                <a:gd name="T0" fmla="*/ 52 w 52"/>
                <a:gd name="T1" fmla="*/ 187 h 243"/>
                <a:gd name="T2" fmla="*/ 0 w 52"/>
                <a:gd name="T3" fmla="*/ 243 h 243"/>
                <a:gd name="T4" fmla="*/ 0 w 52"/>
                <a:gd name="T5" fmla="*/ 0 h 243"/>
                <a:gd name="T6" fmla="*/ 52 w 52"/>
                <a:gd name="T7" fmla="*/ 54 h 243"/>
                <a:gd name="T8" fmla="*/ 52 w 52"/>
                <a:gd name="T9" fmla="*/ 187 h 243"/>
              </a:gdLst>
              <a:ahLst/>
              <a:cxnLst>
                <a:cxn ang="0">
                  <a:pos x="T0" y="T1"/>
                </a:cxn>
                <a:cxn ang="0">
                  <a:pos x="T2" y="T3"/>
                </a:cxn>
                <a:cxn ang="0">
                  <a:pos x="T4" y="T5"/>
                </a:cxn>
                <a:cxn ang="0">
                  <a:pos x="T6" y="T7"/>
                </a:cxn>
                <a:cxn ang="0">
                  <a:pos x="T8" y="T9"/>
                </a:cxn>
              </a:cxnLst>
              <a:rect l="0" t="0" r="r" b="b"/>
              <a:pathLst>
                <a:path w="52" h="243">
                  <a:moveTo>
                    <a:pt x="52" y="187"/>
                  </a:moveTo>
                  <a:lnTo>
                    <a:pt x="0" y="243"/>
                  </a:lnTo>
                  <a:lnTo>
                    <a:pt x="0" y="0"/>
                  </a:lnTo>
                  <a:lnTo>
                    <a:pt x="52" y="54"/>
                  </a:lnTo>
                  <a:lnTo>
                    <a:pt x="52"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10" name="Freeform 14"/>
            <p:cNvSpPr/>
            <p:nvPr/>
          </p:nvSpPr>
          <p:spPr bwMode="auto">
            <a:xfrm>
              <a:off x="8977313" y="3532931"/>
              <a:ext cx="79375" cy="385763"/>
            </a:xfrm>
            <a:custGeom>
              <a:avLst/>
              <a:gdLst>
                <a:gd name="T0" fmla="*/ 0 w 50"/>
                <a:gd name="T1" fmla="*/ 187 h 243"/>
                <a:gd name="T2" fmla="*/ 50 w 50"/>
                <a:gd name="T3" fmla="*/ 243 h 243"/>
                <a:gd name="T4" fmla="*/ 50 w 50"/>
                <a:gd name="T5" fmla="*/ 0 h 243"/>
                <a:gd name="T6" fmla="*/ 0 w 50"/>
                <a:gd name="T7" fmla="*/ 54 h 243"/>
                <a:gd name="T8" fmla="*/ 0 w 50"/>
                <a:gd name="T9" fmla="*/ 187 h 243"/>
              </a:gdLst>
              <a:ahLst/>
              <a:cxnLst>
                <a:cxn ang="0">
                  <a:pos x="T0" y="T1"/>
                </a:cxn>
                <a:cxn ang="0">
                  <a:pos x="T2" y="T3"/>
                </a:cxn>
                <a:cxn ang="0">
                  <a:pos x="T4" y="T5"/>
                </a:cxn>
                <a:cxn ang="0">
                  <a:pos x="T6" y="T7"/>
                </a:cxn>
                <a:cxn ang="0">
                  <a:pos x="T8" y="T9"/>
                </a:cxn>
              </a:cxnLst>
              <a:rect l="0" t="0" r="r" b="b"/>
              <a:pathLst>
                <a:path w="50" h="243">
                  <a:moveTo>
                    <a:pt x="0" y="187"/>
                  </a:moveTo>
                  <a:lnTo>
                    <a:pt x="50" y="243"/>
                  </a:lnTo>
                  <a:lnTo>
                    <a:pt x="50" y="0"/>
                  </a:lnTo>
                  <a:lnTo>
                    <a:pt x="0" y="54"/>
                  </a:lnTo>
                  <a:lnTo>
                    <a:pt x="0"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11" name="Freeform 15"/>
            <p:cNvSpPr/>
            <p:nvPr/>
          </p:nvSpPr>
          <p:spPr bwMode="auto">
            <a:xfrm>
              <a:off x="9588501" y="3686918"/>
              <a:ext cx="612775" cy="38100"/>
            </a:xfrm>
            <a:custGeom>
              <a:avLst/>
              <a:gdLst>
                <a:gd name="T0" fmla="*/ 386 w 386"/>
                <a:gd name="T1" fmla="*/ 24 h 24"/>
                <a:gd name="T2" fmla="*/ 0 w 386"/>
                <a:gd name="T3" fmla="*/ 24 h 24"/>
                <a:gd name="T4" fmla="*/ 0 w 386"/>
                <a:gd name="T5" fmla="*/ 0 h 24"/>
                <a:gd name="T6" fmla="*/ 362 w 386"/>
                <a:gd name="T7" fmla="*/ 0 h 24"/>
                <a:gd name="T8" fmla="*/ 386 w 386"/>
                <a:gd name="T9" fmla="*/ 24 h 24"/>
              </a:gdLst>
              <a:ahLst/>
              <a:cxnLst>
                <a:cxn ang="0">
                  <a:pos x="T0" y="T1"/>
                </a:cxn>
                <a:cxn ang="0">
                  <a:pos x="T2" y="T3"/>
                </a:cxn>
                <a:cxn ang="0">
                  <a:pos x="T4" y="T5"/>
                </a:cxn>
                <a:cxn ang="0">
                  <a:pos x="T6" y="T7"/>
                </a:cxn>
                <a:cxn ang="0">
                  <a:pos x="T8" y="T9"/>
                </a:cxn>
              </a:cxnLst>
              <a:rect l="0" t="0" r="r" b="b"/>
              <a:pathLst>
                <a:path w="386" h="24">
                  <a:moveTo>
                    <a:pt x="386" y="24"/>
                  </a:moveTo>
                  <a:lnTo>
                    <a:pt x="0" y="24"/>
                  </a:lnTo>
                  <a:lnTo>
                    <a:pt x="0" y="0"/>
                  </a:lnTo>
                  <a:lnTo>
                    <a:pt x="362" y="0"/>
                  </a:lnTo>
                  <a:lnTo>
                    <a:pt x="386" y="24"/>
                  </a:lnTo>
                  <a:close/>
                </a:path>
              </a:pathLst>
            </a:cu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12" name="Freeform 16"/>
            <p:cNvSpPr/>
            <p:nvPr/>
          </p:nvSpPr>
          <p:spPr bwMode="auto">
            <a:xfrm>
              <a:off x="9588501" y="3725018"/>
              <a:ext cx="612775" cy="36513"/>
            </a:xfrm>
            <a:custGeom>
              <a:avLst/>
              <a:gdLst>
                <a:gd name="T0" fmla="*/ 386 w 386"/>
                <a:gd name="T1" fmla="*/ 0 h 23"/>
                <a:gd name="T2" fmla="*/ 0 w 386"/>
                <a:gd name="T3" fmla="*/ 0 h 23"/>
                <a:gd name="T4" fmla="*/ 0 w 386"/>
                <a:gd name="T5" fmla="*/ 23 h 23"/>
                <a:gd name="T6" fmla="*/ 362 w 386"/>
                <a:gd name="T7" fmla="*/ 23 h 23"/>
                <a:gd name="T8" fmla="*/ 386 w 386"/>
                <a:gd name="T9" fmla="*/ 0 h 23"/>
              </a:gdLst>
              <a:ahLst/>
              <a:cxnLst>
                <a:cxn ang="0">
                  <a:pos x="T0" y="T1"/>
                </a:cxn>
                <a:cxn ang="0">
                  <a:pos x="T2" y="T3"/>
                </a:cxn>
                <a:cxn ang="0">
                  <a:pos x="T4" y="T5"/>
                </a:cxn>
                <a:cxn ang="0">
                  <a:pos x="T6" y="T7"/>
                </a:cxn>
                <a:cxn ang="0">
                  <a:pos x="T8" y="T9"/>
                </a:cxn>
              </a:cxnLst>
              <a:rect l="0" t="0" r="r" b="b"/>
              <a:pathLst>
                <a:path w="386" h="23">
                  <a:moveTo>
                    <a:pt x="386" y="0"/>
                  </a:moveTo>
                  <a:lnTo>
                    <a:pt x="0" y="0"/>
                  </a:lnTo>
                  <a:lnTo>
                    <a:pt x="0" y="23"/>
                  </a:lnTo>
                  <a:lnTo>
                    <a:pt x="362" y="23"/>
                  </a:lnTo>
                  <a:lnTo>
                    <a:pt x="386" y="0"/>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13" name="Freeform 18"/>
            <p:cNvSpPr/>
            <p:nvPr/>
          </p:nvSpPr>
          <p:spPr bwMode="auto">
            <a:xfrm>
              <a:off x="6461126" y="3615481"/>
              <a:ext cx="2247900" cy="1736725"/>
            </a:xfrm>
            <a:custGeom>
              <a:avLst/>
              <a:gdLst>
                <a:gd name="T0" fmla="*/ 757 w 757"/>
                <a:gd name="T1" fmla="*/ 72 h 584"/>
                <a:gd name="T2" fmla="*/ 684 w 757"/>
                <a:gd name="T3" fmla="*/ 88 h 584"/>
                <a:gd name="T4" fmla="*/ 579 w 757"/>
                <a:gd name="T5" fmla="*/ 149 h 584"/>
                <a:gd name="T6" fmla="*/ 96 w 757"/>
                <a:gd name="T7" fmla="*/ 584 h 584"/>
                <a:gd name="T8" fmla="*/ 104 w 757"/>
                <a:gd name="T9" fmla="*/ 474 h 584"/>
                <a:gd name="T10" fmla="*/ 0 w 757"/>
                <a:gd name="T11" fmla="*/ 475 h 584"/>
                <a:gd name="T12" fmla="*/ 459 w 757"/>
                <a:gd name="T13" fmla="*/ 88 h 584"/>
                <a:gd name="T14" fmla="*/ 596 w 757"/>
                <a:gd name="T15" fmla="*/ 18 h 584"/>
                <a:gd name="T16" fmla="*/ 757 w 757"/>
                <a:gd name="T17" fmla="*/ 0 h 584"/>
                <a:gd name="T18" fmla="*/ 757 w 757"/>
                <a:gd name="T19" fmla="*/ 7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72"/>
                  </a:moveTo>
                  <a:cubicBezTo>
                    <a:pt x="757" y="72"/>
                    <a:pt x="718" y="75"/>
                    <a:pt x="684" y="88"/>
                  </a:cubicBezTo>
                  <a:cubicBezTo>
                    <a:pt x="651" y="100"/>
                    <a:pt x="614" y="122"/>
                    <a:pt x="579" y="149"/>
                  </a:cubicBezTo>
                  <a:cubicBezTo>
                    <a:pt x="544" y="177"/>
                    <a:pt x="96" y="584"/>
                    <a:pt x="96" y="584"/>
                  </a:cubicBezTo>
                  <a:cubicBezTo>
                    <a:pt x="104" y="474"/>
                    <a:pt x="104" y="474"/>
                    <a:pt x="104" y="474"/>
                  </a:cubicBezTo>
                  <a:cubicBezTo>
                    <a:pt x="0" y="475"/>
                    <a:pt x="0" y="475"/>
                    <a:pt x="0" y="475"/>
                  </a:cubicBezTo>
                  <a:cubicBezTo>
                    <a:pt x="459" y="88"/>
                    <a:pt x="459" y="88"/>
                    <a:pt x="459" y="88"/>
                  </a:cubicBezTo>
                  <a:cubicBezTo>
                    <a:pt x="459" y="88"/>
                    <a:pt x="526" y="34"/>
                    <a:pt x="596" y="18"/>
                  </a:cubicBezTo>
                  <a:cubicBezTo>
                    <a:pt x="665" y="2"/>
                    <a:pt x="757" y="0"/>
                    <a:pt x="757" y="0"/>
                  </a:cubicBezTo>
                  <a:lnTo>
                    <a:pt x="757" y="72"/>
                  </a:lnTo>
                  <a:close/>
                </a:path>
              </a:pathLst>
            </a:custGeom>
            <a:solidFill>
              <a:schemeClr val="bg1">
                <a:lumMod val="50000"/>
              </a:schemeClr>
            </a:solidFill>
            <a:ln w="3175" cap="flat">
              <a:noFill/>
              <a:prstDash val="solid"/>
              <a:miter lim="800000"/>
            </a:ln>
          </p:spPr>
          <p:txBody>
            <a:bodyPr vert="horz" wrap="square" lIns="91440" tIns="45720" rIns="91440" bIns="45720" numCol="1" anchor="t" anchorCtr="0" compatLnSpc="1"/>
            <a:lstStyle/>
            <a:p>
              <a:endParaRPr lang="zh-CN" altLang="en-US" sz="2400" dirty="0"/>
            </a:p>
          </p:txBody>
        </p:sp>
        <p:sp>
          <p:nvSpPr>
            <p:cNvPr id="14" name="Freeform 19"/>
            <p:cNvSpPr/>
            <p:nvPr/>
          </p:nvSpPr>
          <p:spPr bwMode="auto">
            <a:xfrm>
              <a:off x="5741988" y="3604368"/>
              <a:ext cx="2338388" cy="1144588"/>
            </a:xfrm>
            <a:custGeom>
              <a:avLst/>
              <a:gdLst>
                <a:gd name="T0" fmla="*/ 96 w 787"/>
                <a:gd name="T1" fmla="*/ 296 h 385"/>
                <a:gd name="T2" fmla="*/ 0 w 787"/>
                <a:gd name="T3" fmla="*/ 259 h 385"/>
                <a:gd name="T4" fmla="*/ 718 w 787"/>
                <a:gd name="T5" fmla="*/ 0 h 385"/>
                <a:gd name="T6" fmla="*/ 787 w 787"/>
                <a:gd name="T7" fmla="*/ 40 h 385"/>
                <a:gd name="T8" fmla="*/ 707 w 787"/>
                <a:gd name="T9" fmla="*/ 87 h 385"/>
                <a:gd name="T10" fmla="*/ 667 w 787"/>
                <a:gd name="T11" fmla="*/ 121 h 385"/>
                <a:gd name="T12" fmla="*/ 596 w 787"/>
                <a:gd name="T13" fmla="*/ 181 h 385"/>
                <a:gd name="T14" fmla="*/ 44 w 787"/>
                <a:gd name="T15" fmla="*/ 385 h 385"/>
                <a:gd name="T16" fmla="*/ 96 w 787"/>
                <a:gd name="T17" fmla="*/ 29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296"/>
                  </a:moveTo>
                  <a:cubicBezTo>
                    <a:pt x="0" y="259"/>
                    <a:pt x="0" y="259"/>
                    <a:pt x="0" y="259"/>
                  </a:cubicBezTo>
                  <a:cubicBezTo>
                    <a:pt x="718" y="0"/>
                    <a:pt x="718" y="0"/>
                    <a:pt x="718" y="0"/>
                  </a:cubicBezTo>
                  <a:cubicBezTo>
                    <a:pt x="718" y="0"/>
                    <a:pt x="760" y="29"/>
                    <a:pt x="787" y="40"/>
                  </a:cubicBezTo>
                  <a:cubicBezTo>
                    <a:pt x="760" y="52"/>
                    <a:pt x="731" y="69"/>
                    <a:pt x="707" y="87"/>
                  </a:cubicBezTo>
                  <a:cubicBezTo>
                    <a:pt x="693" y="99"/>
                    <a:pt x="680" y="111"/>
                    <a:pt x="667" y="121"/>
                  </a:cubicBezTo>
                  <a:cubicBezTo>
                    <a:pt x="640" y="144"/>
                    <a:pt x="622" y="159"/>
                    <a:pt x="596" y="181"/>
                  </a:cubicBezTo>
                  <a:cubicBezTo>
                    <a:pt x="44" y="385"/>
                    <a:pt x="44" y="385"/>
                    <a:pt x="44" y="385"/>
                  </a:cubicBezTo>
                  <a:lnTo>
                    <a:pt x="96" y="296"/>
                  </a:lnTo>
                  <a:close/>
                </a:path>
              </a:pathLst>
            </a:custGeom>
            <a:solidFill>
              <a:schemeClr val="bg1">
                <a:lumMod val="65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15" name="Freeform 17"/>
            <p:cNvSpPr/>
            <p:nvPr/>
          </p:nvSpPr>
          <p:spPr bwMode="auto">
            <a:xfrm>
              <a:off x="6461126" y="2093068"/>
              <a:ext cx="2247900" cy="1736725"/>
            </a:xfrm>
            <a:custGeom>
              <a:avLst/>
              <a:gdLst>
                <a:gd name="T0" fmla="*/ 757 w 757"/>
                <a:gd name="T1" fmla="*/ 512 h 584"/>
                <a:gd name="T2" fmla="*/ 684 w 757"/>
                <a:gd name="T3" fmla="*/ 496 h 584"/>
                <a:gd name="T4" fmla="*/ 579 w 757"/>
                <a:gd name="T5" fmla="*/ 435 h 584"/>
                <a:gd name="T6" fmla="*/ 96 w 757"/>
                <a:gd name="T7" fmla="*/ 0 h 584"/>
                <a:gd name="T8" fmla="*/ 104 w 757"/>
                <a:gd name="T9" fmla="*/ 110 h 584"/>
                <a:gd name="T10" fmla="*/ 0 w 757"/>
                <a:gd name="T11" fmla="*/ 109 h 584"/>
                <a:gd name="T12" fmla="*/ 459 w 757"/>
                <a:gd name="T13" fmla="*/ 496 h 584"/>
                <a:gd name="T14" fmla="*/ 596 w 757"/>
                <a:gd name="T15" fmla="*/ 566 h 584"/>
                <a:gd name="T16" fmla="*/ 757 w 757"/>
                <a:gd name="T17" fmla="*/ 584 h 584"/>
                <a:gd name="T18" fmla="*/ 757 w 757"/>
                <a:gd name="T19" fmla="*/ 51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512"/>
                  </a:moveTo>
                  <a:cubicBezTo>
                    <a:pt x="757" y="512"/>
                    <a:pt x="718" y="509"/>
                    <a:pt x="684" y="496"/>
                  </a:cubicBezTo>
                  <a:cubicBezTo>
                    <a:pt x="651" y="484"/>
                    <a:pt x="614" y="462"/>
                    <a:pt x="579" y="435"/>
                  </a:cubicBezTo>
                  <a:cubicBezTo>
                    <a:pt x="544" y="407"/>
                    <a:pt x="96" y="0"/>
                    <a:pt x="96" y="0"/>
                  </a:cubicBezTo>
                  <a:cubicBezTo>
                    <a:pt x="104" y="110"/>
                    <a:pt x="104" y="110"/>
                    <a:pt x="104" y="110"/>
                  </a:cubicBezTo>
                  <a:cubicBezTo>
                    <a:pt x="0" y="109"/>
                    <a:pt x="0" y="109"/>
                    <a:pt x="0" y="109"/>
                  </a:cubicBezTo>
                  <a:cubicBezTo>
                    <a:pt x="459" y="496"/>
                    <a:pt x="459" y="496"/>
                    <a:pt x="459" y="496"/>
                  </a:cubicBezTo>
                  <a:cubicBezTo>
                    <a:pt x="459" y="496"/>
                    <a:pt x="526" y="550"/>
                    <a:pt x="596" y="566"/>
                  </a:cubicBezTo>
                  <a:cubicBezTo>
                    <a:pt x="665" y="582"/>
                    <a:pt x="757" y="584"/>
                    <a:pt x="757" y="584"/>
                  </a:cubicBezTo>
                  <a:lnTo>
                    <a:pt x="757" y="512"/>
                  </a:lnTo>
                  <a:close/>
                </a:path>
              </a:pathLst>
            </a:custGeom>
            <a:solidFill>
              <a:srgbClr val="595959"/>
            </a:solidFill>
            <a:ln w="3175" cap="flat">
              <a:noFill/>
              <a:prstDash val="solid"/>
              <a:miter lim="800000"/>
            </a:ln>
          </p:spPr>
          <p:txBody>
            <a:bodyPr vert="horz" wrap="square" lIns="91440" tIns="45720" rIns="91440" bIns="45720" numCol="1" anchor="t" anchorCtr="0" compatLnSpc="1"/>
            <a:lstStyle/>
            <a:p>
              <a:endParaRPr lang="zh-CN" altLang="en-US" sz="2400"/>
            </a:p>
          </p:txBody>
        </p:sp>
      </p:grpSp>
      <p:grpSp>
        <p:nvGrpSpPr>
          <p:cNvPr id="16" name="组合 15"/>
          <p:cNvGrpSpPr/>
          <p:nvPr/>
        </p:nvGrpSpPr>
        <p:grpSpPr>
          <a:xfrm>
            <a:off x="2462343" y="4427370"/>
            <a:ext cx="1656184" cy="1210447"/>
            <a:chOff x="5741988" y="2093068"/>
            <a:chExt cx="4459288" cy="3259138"/>
          </a:xfrm>
        </p:grpSpPr>
        <p:sp>
          <p:nvSpPr>
            <p:cNvPr id="17" name="Freeform 20"/>
            <p:cNvSpPr/>
            <p:nvPr/>
          </p:nvSpPr>
          <p:spPr bwMode="auto">
            <a:xfrm>
              <a:off x="5741988" y="2696318"/>
              <a:ext cx="2338388" cy="1144588"/>
            </a:xfrm>
            <a:custGeom>
              <a:avLst/>
              <a:gdLst>
                <a:gd name="T0" fmla="*/ 96 w 787"/>
                <a:gd name="T1" fmla="*/ 89 h 385"/>
                <a:gd name="T2" fmla="*/ 0 w 787"/>
                <a:gd name="T3" fmla="*/ 126 h 385"/>
                <a:gd name="T4" fmla="*/ 718 w 787"/>
                <a:gd name="T5" fmla="*/ 385 h 385"/>
                <a:gd name="T6" fmla="*/ 787 w 787"/>
                <a:gd name="T7" fmla="*/ 345 h 385"/>
                <a:gd name="T8" fmla="*/ 707 w 787"/>
                <a:gd name="T9" fmla="*/ 297 h 385"/>
                <a:gd name="T10" fmla="*/ 667 w 787"/>
                <a:gd name="T11" fmla="*/ 264 h 385"/>
                <a:gd name="T12" fmla="*/ 596 w 787"/>
                <a:gd name="T13" fmla="*/ 204 h 385"/>
                <a:gd name="T14" fmla="*/ 44 w 787"/>
                <a:gd name="T15" fmla="*/ 0 h 385"/>
                <a:gd name="T16" fmla="*/ 96 w 787"/>
                <a:gd name="T17" fmla="*/ 89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89"/>
                  </a:moveTo>
                  <a:cubicBezTo>
                    <a:pt x="0" y="126"/>
                    <a:pt x="0" y="126"/>
                    <a:pt x="0" y="126"/>
                  </a:cubicBezTo>
                  <a:cubicBezTo>
                    <a:pt x="718" y="385"/>
                    <a:pt x="718" y="385"/>
                    <a:pt x="718" y="385"/>
                  </a:cubicBezTo>
                  <a:cubicBezTo>
                    <a:pt x="718" y="385"/>
                    <a:pt x="760" y="355"/>
                    <a:pt x="787" y="345"/>
                  </a:cubicBezTo>
                  <a:cubicBezTo>
                    <a:pt x="760" y="332"/>
                    <a:pt x="731" y="316"/>
                    <a:pt x="707" y="297"/>
                  </a:cubicBezTo>
                  <a:cubicBezTo>
                    <a:pt x="693" y="286"/>
                    <a:pt x="680" y="274"/>
                    <a:pt x="667" y="264"/>
                  </a:cubicBezTo>
                  <a:cubicBezTo>
                    <a:pt x="640" y="241"/>
                    <a:pt x="622" y="225"/>
                    <a:pt x="596" y="204"/>
                  </a:cubicBezTo>
                  <a:cubicBezTo>
                    <a:pt x="44" y="0"/>
                    <a:pt x="44" y="0"/>
                    <a:pt x="44" y="0"/>
                  </a:cubicBezTo>
                  <a:lnTo>
                    <a:pt x="96" y="89"/>
                  </a:lnTo>
                  <a:close/>
                </a:path>
              </a:pathLst>
            </a:custGeom>
            <a:solidFill>
              <a:schemeClr val="bg1">
                <a:lumMod val="85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18" name="Rectangle 9"/>
            <p:cNvSpPr>
              <a:spLocks noChangeArrowheads="1"/>
            </p:cNvSpPr>
            <p:nvPr/>
          </p:nvSpPr>
          <p:spPr bwMode="auto">
            <a:xfrm>
              <a:off x="9056688" y="3532931"/>
              <a:ext cx="449263" cy="192088"/>
            </a:xfrm>
            <a:prstGeom prst="rect">
              <a:avLst/>
            </a:pr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19" name="Rectangle 10"/>
            <p:cNvSpPr>
              <a:spLocks noChangeArrowheads="1"/>
            </p:cNvSpPr>
            <p:nvPr/>
          </p:nvSpPr>
          <p:spPr bwMode="auto">
            <a:xfrm>
              <a:off x="9056688" y="3725018"/>
              <a:ext cx="449263" cy="193675"/>
            </a:xfrm>
            <a:prstGeom prst="rect">
              <a:avLst/>
            </a:pr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0" name="Rectangle 11"/>
            <p:cNvSpPr>
              <a:spLocks noChangeArrowheads="1"/>
            </p:cNvSpPr>
            <p:nvPr/>
          </p:nvSpPr>
          <p:spPr bwMode="auto">
            <a:xfrm>
              <a:off x="8709026" y="3615481"/>
              <a:ext cx="268288" cy="107950"/>
            </a:xfrm>
            <a:prstGeom prst="rect">
              <a:avLst/>
            </a:prstGeom>
            <a:solidFill>
              <a:schemeClr val="tx2">
                <a:lumMod val="40000"/>
                <a:lumOff val="60000"/>
              </a:schemeClr>
            </a:solidFill>
            <a:ln w="3175" cap="flat">
              <a:solidFill>
                <a:srgbClr val="595959"/>
              </a:solidFill>
              <a:prstDash val="solid"/>
              <a:miter lim="800000"/>
            </a:ln>
          </p:spPr>
          <p:txBody>
            <a:bodyPr vert="horz" wrap="square" lIns="91440" tIns="45720" rIns="91440" bIns="45720" numCol="1" anchor="t" anchorCtr="0" compatLnSpc="1"/>
            <a:lstStyle/>
            <a:p>
              <a:endParaRPr lang="zh-CN" altLang="en-US" sz="2400"/>
            </a:p>
          </p:txBody>
        </p:sp>
        <p:sp>
          <p:nvSpPr>
            <p:cNvPr id="21" name="Rectangle 12"/>
            <p:cNvSpPr>
              <a:spLocks noChangeArrowheads="1"/>
            </p:cNvSpPr>
            <p:nvPr/>
          </p:nvSpPr>
          <p:spPr bwMode="auto">
            <a:xfrm>
              <a:off x="8709026" y="3723431"/>
              <a:ext cx="268288" cy="106363"/>
            </a:xfrm>
            <a:prstGeom prst="rect">
              <a:avLst/>
            </a:pr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2" name="Freeform 13"/>
            <p:cNvSpPr/>
            <p:nvPr/>
          </p:nvSpPr>
          <p:spPr bwMode="auto">
            <a:xfrm>
              <a:off x="9505951" y="3532931"/>
              <a:ext cx="82550" cy="385763"/>
            </a:xfrm>
            <a:custGeom>
              <a:avLst/>
              <a:gdLst>
                <a:gd name="T0" fmla="*/ 52 w 52"/>
                <a:gd name="T1" fmla="*/ 187 h 243"/>
                <a:gd name="T2" fmla="*/ 0 w 52"/>
                <a:gd name="T3" fmla="*/ 243 h 243"/>
                <a:gd name="T4" fmla="*/ 0 w 52"/>
                <a:gd name="T5" fmla="*/ 0 h 243"/>
                <a:gd name="T6" fmla="*/ 52 w 52"/>
                <a:gd name="T7" fmla="*/ 54 h 243"/>
                <a:gd name="T8" fmla="*/ 52 w 52"/>
                <a:gd name="T9" fmla="*/ 187 h 243"/>
              </a:gdLst>
              <a:ahLst/>
              <a:cxnLst>
                <a:cxn ang="0">
                  <a:pos x="T0" y="T1"/>
                </a:cxn>
                <a:cxn ang="0">
                  <a:pos x="T2" y="T3"/>
                </a:cxn>
                <a:cxn ang="0">
                  <a:pos x="T4" y="T5"/>
                </a:cxn>
                <a:cxn ang="0">
                  <a:pos x="T6" y="T7"/>
                </a:cxn>
                <a:cxn ang="0">
                  <a:pos x="T8" y="T9"/>
                </a:cxn>
              </a:cxnLst>
              <a:rect l="0" t="0" r="r" b="b"/>
              <a:pathLst>
                <a:path w="52" h="243">
                  <a:moveTo>
                    <a:pt x="52" y="187"/>
                  </a:moveTo>
                  <a:lnTo>
                    <a:pt x="0" y="243"/>
                  </a:lnTo>
                  <a:lnTo>
                    <a:pt x="0" y="0"/>
                  </a:lnTo>
                  <a:lnTo>
                    <a:pt x="52" y="54"/>
                  </a:lnTo>
                  <a:lnTo>
                    <a:pt x="52"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3" name="Freeform 14"/>
            <p:cNvSpPr/>
            <p:nvPr/>
          </p:nvSpPr>
          <p:spPr bwMode="auto">
            <a:xfrm>
              <a:off x="8977313" y="3532931"/>
              <a:ext cx="79375" cy="385763"/>
            </a:xfrm>
            <a:custGeom>
              <a:avLst/>
              <a:gdLst>
                <a:gd name="T0" fmla="*/ 0 w 50"/>
                <a:gd name="T1" fmla="*/ 187 h 243"/>
                <a:gd name="T2" fmla="*/ 50 w 50"/>
                <a:gd name="T3" fmla="*/ 243 h 243"/>
                <a:gd name="T4" fmla="*/ 50 w 50"/>
                <a:gd name="T5" fmla="*/ 0 h 243"/>
                <a:gd name="T6" fmla="*/ 0 w 50"/>
                <a:gd name="T7" fmla="*/ 54 h 243"/>
                <a:gd name="T8" fmla="*/ 0 w 50"/>
                <a:gd name="T9" fmla="*/ 187 h 243"/>
              </a:gdLst>
              <a:ahLst/>
              <a:cxnLst>
                <a:cxn ang="0">
                  <a:pos x="T0" y="T1"/>
                </a:cxn>
                <a:cxn ang="0">
                  <a:pos x="T2" y="T3"/>
                </a:cxn>
                <a:cxn ang="0">
                  <a:pos x="T4" y="T5"/>
                </a:cxn>
                <a:cxn ang="0">
                  <a:pos x="T6" y="T7"/>
                </a:cxn>
                <a:cxn ang="0">
                  <a:pos x="T8" y="T9"/>
                </a:cxn>
              </a:cxnLst>
              <a:rect l="0" t="0" r="r" b="b"/>
              <a:pathLst>
                <a:path w="50" h="243">
                  <a:moveTo>
                    <a:pt x="0" y="187"/>
                  </a:moveTo>
                  <a:lnTo>
                    <a:pt x="50" y="243"/>
                  </a:lnTo>
                  <a:lnTo>
                    <a:pt x="50" y="0"/>
                  </a:lnTo>
                  <a:lnTo>
                    <a:pt x="0" y="54"/>
                  </a:lnTo>
                  <a:lnTo>
                    <a:pt x="0"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4" name="Freeform 15"/>
            <p:cNvSpPr/>
            <p:nvPr/>
          </p:nvSpPr>
          <p:spPr bwMode="auto">
            <a:xfrm>
              <a:off x="9588501" y="3686918"/>
              <a:ext cx="612775" cy="38100"/>
            </a:xfrm>
            <a:custGeom>
              <a:avLst/>
              <a:gdLst>
                <a:gd name="T0" fmla="*/ 386 w 386"/>
                <a:gd name="T1" fmla="*/ 24 h 24"/>
                <a:gd name="T2" fmla="*/ 0 w 386"/>
                <a:gd name="T3" fmla="*/ 24 h 24"/>
                <a:gd name="T4" fmla="*/ 0 w 386"/>
                <a:gd name="T5" fmla="*/ 0 h 24"/>
                <a:gd name="T6" fmla="*/ 362 w 386"/>
                <a:gd name="T7" fmla="*/ 0 h 24"/>
                <a:gd name="T8" fmla="*/ 386 w 386"/>
                <a:gd name="T9" fmla="*/ 24 h 24"/>
              </a:gdLst>
              <a:ahLst/>
              <a:cxnLst>
                <a:cxn ang="0">
                  <a:pos x="T0" y="T1"/>
                </a:cxn>
                <a:cxn ang="0">
                  <a:pos x="T2" y="T3"/>
                </a:cxn>
                <a:cxn ang="0">
                  <a:pos x="T4" y="T5"/>
                </a:cxn>
                <a:cxn ang="0">
                  <a:pos x="T6" y="T7"/>
                </a:cxn>
                <a:cxn ang="0">
                  <a:pos x="T8" y="T9"/>
                </a:cxn>
              </a:cxnLst>
              <a:rect l="0" t="0" r="r" b="b"/>
              <a:pathLst>
                <a:path w="386" h="24">
                  <a:moveTo>
                    <a:pt x="386" y="24"/>
                  </a:moveTo>
                  <a:lnTo>
                    <a:pt x="0" y="24"/>
                  </a:lnTo>
                  <a:lnTo>
                    <a:pt x="0" y="0"/>
                  </a:lnTo>
                  <a:lnTo>
                    <a:pt x="362" y="0"/>
                  </a:lnTo>
                  <a:lnTo>
                    <a:pt x="386" y="24"/>
                  </a:lnTo>
                  <a:close/>
                </a:path>
              </a:pathLst>
            </a:cu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5" name="Freeform 16"/>
            <p:cNvSpPr/>
            <p:nvPr/>
          </p:nvSpPr>
          <p:spPr bwMode="auto">
            <a:xfrm>
              <a:off x="9588501" y="3725018"/>
              <a:ext cx="612775" cy="36513"/>
            </a:xfrm>
            <a:custGeom>
              <a:avLst/>
              <a:gdLst>
                <a:gd name="T0" fmla="*/ 386 w 386"/>
                <a:gd name="T1" fmla="*/ 0 h 23"/>
                <a:gd name="T2" fmla="*/ 0 w 386"/>
                <a:gd name="T3" fmla="*/ 0 h 23"/>
                <a:gd name="T4" fmla="*/ 0 w 386"/>
                <a:gd name="T5" fmla="*/ 23 h 23"/>
                <a:gd name="T6" fmla="*/ 362 w 386"/>
                <a:gd name="T7" fmla="*/ 23 h 23"/>
                <a:gd name="T8" fmla="*/ 386 w 386"/>
                <a:gd name="T9" fmla="*/ 0 h 23"/>
              </a:gdLst>
              <a:ahLst/>
              <a:cxnLst>
                <a:cxn ang="0">
                  <a:pos x="T0" y="T1"/>
                </a:cxn>
                <a:cxn ang="0">
                  <a:pos x="T2" y="T3"/>
                </a:cxn>
                <a:cxn ang="0">
                  <a:pos x="T4" y="T5"/>
                </a:cxn>
                <a:cxn ang="0">
                  <a:pos x="T6" y="T7"/>
                </a:cxn>
                <a:cxn ang="0">
                  <a:pos x="T8" y="T9"/>
                </a:cxn>
              </a:cxnLst>
              <a:rect l="0" t="0" r="r" b="b"/>
              <a:pathLst>
                <a:path w="386" h="23">
                  <a:moveTo>
                    <a:pt x="386" y="0"/>
                  </a:moveTo>
                  <a:lnTo>
                    <a:pt x="0" y="0"/>
                  </a:lnTo>
                  <a:lnTo>
                    <a:pt x="0" y="23"/>
                  </a:lnTo>
                  <a:lnTo>
                    <a:pt x="362" y="23"/>
                  </a:lnTo>
                  <a:lnTo>
                    <a:pt x="386" y="0"/>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6" name="Freeform 18"/>
            <p:cNvSpPr/>
            <p:nvPr/>
          </p:nvSpPr>
          <p:spPr bwMode="auto">
            <a:xfrm>
              <a:off x="6461126" y="3615481"/>
              <a:ext cx="2247900" cy="1736725"/>
            </a:xfrm>
            <a:custGeom>
              <a:avLst/>
              <a:gdLst>
                <a:gd name="T0" fmla="*/ 757 w 757"/>
                <a:gd name="T1" fmla="*/ 72 h 584"/>
                <a:gd name="T2" fmla="*/ 684 w 757"/>
                <a:gd name="T3" fmla="*/ 88 h 584"/>
                <a:gd name="T4" fmla="*/ 579 w 757"/>
                <a:gd name="T5" fmla="*/ 149 h 584"/>
                <a:gd name="T6" fmla="*/ 96 w 757"/>
                <a:gd name="T7" fmla="*/ 584 h 584"/>
                <a:gd name="T8" fmla="*/ 104 w 757"/>
                <a:gd name="T9" fmla="*/ 474 h 584"/>
                <a:gd name="T10" fmla="*/ 0 w 757"/>
                <a:gd name="T11" fmla="*/ 475 h 584"/>
                <a:gd name="T12" fmla="*/ 459 w 757"/>
                <a:gd name="T13" fmla="*/ 88 h 584"/>
                <a:gd name="T14" fmla="*/ 596 w 757"/>
                <a:gd name="T15" fmla="*/ 18 h 584"/>
                <a:gd name="T16" fmla="*/ 757 w 757"/>
                <a:gd name="T17" fmla="*/ 0 h 584"/>
                <a:gd name="T18" fmla="*/ 757 w 757"/>
                <a:gd name="T19" fmla="*/ 7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72"/>
                  </a:moveTo>
                  <a:cubicBezTo>
                    <a:pt x="757" y="72"/>
                    <a:pt x="718" y="75"/>
                    <a:pt x="684" y="88"/>
                  </a:cubicBezTo>
                  <a:cubicBezTo>
                    <a:pt x="651" y="100"/>
                    <a:pt x="614" y="122"/>
                    <a:pt x="579" y="149"/>
                  </a:cubicBezTo>
                  <a:cubicBezTo>
                    <a:pt x="544" y="177"/>
                    <a:pt x="96" y="584"/>
                    <a:pt x="96" y="584"/>
                  </a:cubicBezTo>
                  <a:cubicBezTo>
                    <a:pt x="104" y="474"/>
                    <a:pt x="104" y="474"/>
                    <a:pt x="104" y="474"/>
                  </a:cubicBezTo>
                  <a:cubicBezTo>
                    <a:pt x="0" y="475"/>
                    <a:pt x="0" y="475"/>
                    <a:pt x="0" y="475"/>
                  </a:cubicBezTo>
                  <a:cubicBezTo>
                    <a:pt x="459" y="88"/>
                    <a:pt x="459" y="88"/>
                    <a:pt x="459" y="88"/>
                  </a:cubicBezTo>
                  <a:cubicBezTo>
                    <a:pt x="459" y="88"/>
                    <a:pt x="526" y="34"/>
                    <a:pt x="596" y="18"/>
                  </a:cubicBezTo>
                  <a:cubicBezTo>
                    <a:pt x="665" y="2"/>
                    <a:pt x="757" y="0"/>
                    <a:pt x="757" y="0"/>
                  </a:cubicBezTo>
                  <a:lnTo>
                    <a:pt x="757" y="72"/>
                  </a:lnTo>
                  <a:close/>
                </a:path>
              </a:pathLst>
            </a:custGeom>
            <a:solidFill>
              <a:schemeClr val="bg1">
                <a:lumMod val="5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7" name="Freeform 19"/>
            <p:cNvSpPr/>
            <p:nvPr/>
          </p:nvSpPr>
          <p:spPr bwMode="auto">
            <a:xfrm>
              <a:off x="5741988" y="3604368"/>
              <a:ext cx="2338388" cy="1144588"/>
            </a:xfrm>
            <a:custGeom>
              <a:avLst/>
              <a:gdLst>
                <a:gd name="T0" fmla="*/ 96 w 787"/>
                <a:gd name="T1" fmla="*/ 296 h 385"/>
                <a:gd name="T2" fmla="*/ 0 w 787"/>
                <a:gd name="T3" fmla="*/ 259 h 385"/>
                <a:gd name="T4" fmla="*/ 718 w 787"/>
                <a:gd name="T5" fmla="*/ 0 h 385"/>
                <a:gd name="T6" fmla="*/ 787 w 787"/>
                <a:gd name="T7" fmla="*/ 40 h 385"/>
                <a:gd name="T8" fmla="*/ 707 w 787"/>
                <a:gd name="T9" fmla="*/ 87 h 385"/>
                <a:gd name="T10" fmla="*/ 667 w 787"/>
                <a:gd name="T11" fmla="*/ 121 h 385"/>
                <a:gd name="T12" fmla="*/ 596 w 787"/>
                <a:gd name="T13" fmla="*/ 181 h 385"/>
                <a:gd name="T14" fmla="*/ 44 w 787"/>
                <a:gd name="T15" fmla="*/ 385 h 385"/>
                <a:gd name="T16" fmla="*/ 96 w 787"/>
                <a:gd name="T17" fmla="*/ 29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296"/>
                  </a:moveTo>
                  <a:cubicBezTo>
                    <a:pt x="0" y="259"/>
                    <a:pt x="0" y="259"/>
                    <a:pt x="0" y="259"/>
                  </a:cubicBezTo>
                  <a:cubicBezTo>
                    <a:pt x="718" y="0"/>
                    <a:pt x="718" y="0"/>
                    <a:pt x="718" y="0"/>
                  </a:cubicBezTo>
                  <a:cubicBezTo>
                    <a:pt x="718" y="0"/>
                    <a:pt x="760" y="29"/>
                    <a:pt x="787" y="40"/>
                  </a:cubicBezTo>
                  <a:cubicBezTo>
                    <a:pt x="760" y="52"/>
                    <a:pt x="731" y="69"/>
                    <a:pt x="707" y="87"/>
                  </a:cubicBezTo>
                  <a:cubicBezTo>
                    <a:pt x="693" y="99"/>
                    <a:pt x="680" y="111"/>
                    <a:pt x="667" y="121"/>
                  </a:cubicBezTo>
                  <a:cubicBezTo>
                    <a:pt x="640" y="144"/>
                    <a:pt x="622" y="159"/>
                    <a:pt x="596" y="181"/>
                  </a:cubicBezTo>
                  <a:cubicBezTo>
                    <a:pt x="44" y="385"/>
                    <a:pt x="44" y="385"/>
                    <a:pt x="44" y="385"/>
                  </a:cubicBezTo>
                  <a:lnTo>
                    <a:pt x="96" y="296"/>
                  </a:lnTo>
                  <a:close/>
                </a:path>
              </a:pathLst>
            </a:custGeom>
            <a:solidFill>
              <a:schemeClr val="bg1">
                <a:lumMod val="65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8" name="Freeform 17"/>
            <p:cNvSpPr/>
            <p:nvPr/>
          </p:nvSpPr>
          <p:spPr bwMode="auto">
            <a:xfrm>
              <a:off x="6461126" y="2093068"/>
              <a:ext cx="2247900" cy="1736725"/>
            </a:xfrm>
            <a:custGeom>
              <a:avLst/>
              <a:gdLst>
                <a:gd name="T0" fmla="*/ 757 w 757"/>
                <a:gd name="T1" fmla="*/ 512 h 584"/>
                <a:gd name="T2" fmla="*/ 684 w 757"/>
                <a:gd name="T3" fmla="*/ 496 h 584"/>
                <a:gd name="T4" fmla="*/ 579 w 757"/>
                <a:gd name="T5" fmla="*/ 435 h 584"/>
                <a:gd name="T6" fmla="*/ 96 w 757"/>
                <a:gd name="T7" fmla="*/ 0 h 584"/>
                <a:gd name="T8" fmla="*/ 104 w 757"/>
                <a:gd name="T9" fmla="*/ 110 h 584"/>
                <a:gd name="T10" fmla="*/ 0 w 757"/>
                <a:gd name="T11" fmla="*/ 109 h 584"/>
                <a:gd name="T12" fmla="*/ 459 w 757"/>
                <a:gd name="T13" fmla="*/ 496 h 584"/>
                <a:gd name="T14" fmla="*/ 596 w 757"/>
                <a:gd name="T15" fmla="*/ 566 h 584"/>
                <a:gd name="T16" fmla="*/ 757 w 757"/>
                <a:gd name="T17" fmla="*/ 584 h 584"/>
                <a:gd name="T18" fmla="*/ 757 w 757"/>
                <a:gd name="T19" fmla="*/ 51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512"/>
                  </a:moveTo>
                  <a:cubicBezTo>
                    <a:pt x="757" y="512"/>
                    <a:pt x="718" y="509"/>
                    <a:pt x="684" y="496"/>
                  </a:cubicBezTo>
                  <a:cubicBezTo>
                    <a:pt x="651" y="484"/>
                    <a:pt x="614" y="462"/>
                    <a:pt x="579" y="435"/>
                  </a:cubicBezTo>
                  <a:cubicBezTo>
                    <a:pt x="544" y="407"/>
                    <a:pt x="96" y="0"/>
                    <a:pt x="96" y="0"/>
                  </a:cubicBezTo>
                  <a:cubicBezTo>
                    <a:pt x="104" y="110"/>
                    <a:pt x="104" y="110"/>
                    <a:pt x="104" y="110"/>
                  </a:cubicBezTo>
                  <a:cubicBezTo>
                    <a:pt x="0" y="109"/>
                    <a:pt x="0" y="109"/>
                    <a:pt x="0" y="109"/>
                  </a:cubicBezTo>
                  <a:cubicBezTo>
                    <a:pt x="459" y="496"/>
                    <a:pt x="459" y="496"/>
                    <a:pt x="459" y="496"/>
                  </a:cubicBezTo>
                  <a:cubicBezTo>
                    <a:pt x="459" y="496"/>
                    <a:pt x="526" y="550"/>
                    <a:pt x="596" y="566"/>
                  </a:cubicBezTo>
                  <a:cubicBezTo>
                    <a:pt x="665" y="582"/>
                    <a:pt x="757" y="584"/>
                    <a:pt x="757" y="584"/>
                  </a:cubicBezTo>
                  <a:lnTo>
                    <a:pt x="757" y="512"/>
                  </a:lnTo>
                  <a:close/>
                </a:path>
              </a:pathLst>
            </a:custGeom>
            <a:solidFill>
              <a:srgbClr val="595959"/>
            </a:solidFill>
            <a:ln w="3175" cap="flat">
              <a:noFill/>
              <a:prstDash val="solid"/>
              <a:miter lim="800000"/>
            </a:ln>
          </p:spPr>
          <p:txBody>
            <a:bodyPr vert="horz" wrap="square" lIns="91440" tIns="45720" rIns="91440" bIns="45720" numCol="1" anchor="t" anchorCtr="0" compatLnSpc="1"/>
            <a:lstStyle/>
            <a:p>
              <a:endParaRPr lang="zh-CN" altLang="en-US" sz="2400"/>
            </a:p>
          </p:txBody>
        </p:sp>
      </p:grpSp>
      <p:grpSp>
        <p:nvGrpSpPr>
          <p:cNvPr id="55" name="组合 54"/>
          <p:cNvGrpSpPr/>
          <p:nvPr/>
        </p:nvGrpSpPr>
        <p:grpSpPr>
          <a:xfrm flipH="1">
            <a:off x="8475311" y="2477501"/>
            <a:ext cx="1656184" cy="1210447"/>
            <a:chOff x="5741988" y="2093068"/>
            <a:chExt cx="4459288" cy="3259138"/>
          </a:xfrm>
        </p:grpSpPr>
        <p:sp>
          <p:nvSpPr>
            <p:cNvPr id="56" name="Freeform 20"/>
            <p:cNvSpPr/>
            <p:nvPr/>
          </p:nvSpPr>
          <p:spPr bwMode="auto">
            <a:xfrm>
              <a:off x="5741988" y="2696318"/>
              <a:ext cx="2338388" cy="1144588"/>
            </a:xfrm>
            <a:custGeom>
              <a:avLst/>
              <a:gdLst>
                <a:gd name="T0" fmla="*/ 96 w 787"/>
                <a:gd name="T1" fmla="*/ 89 h 385"/>
                <a:gd name="T2" fmla="*/ 0 w 787"/>
                <a:gd name="T3" fmla="*/ 126 h 385"/>
                <a:gd name="T4" fmla="*/ 718 w 787"/>
                <a:gd name="T5" fmla="*/ 385 h 385"/>
                <a:gd name="T6" fmla="*/ 787 w 787"/>
                <a:gd name="T7" fmla="*/ 345 h 385"/>
                <a:gd name="T8" fmla="*/ 707 w 787"/>
                <a:gd name="T9" fmla="*/ 297 h 385"/>
                <a:gd name="T10" fmla="*/ 667 w 787"/>
                <a:gd name="T11" fmla="*/ 264 h 385"/>
                <a:gd name="T12" fmla="*/ 596 w 787"/>
                <a:gd name="T13" fmla="*/ 204 h 385"/>
                <a:gd name="T14" fmla="*/ 44 w 787"/>
                <a:gd name="T15" fmla="*/ 0 h 385"/>
                <a:gd name="T16" fmla="*/ 96 w 787"/>
                <a:gd name="T17" fmla="*/ 89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89"/>
                  </a:moveTo>
                  <a:cubicBezTo>
                    <a:pt x="0" y="126"/>
                    <a:pt x="0" y="126"/>
                    <a:pt x="0" y="126"/>
                  </a:cubicBezTo>
                  <a:cubicBezTo>
                    <a:pt x="718" y="385"/>
                    <a:pt x="718" y="385"/>
                    <a:pt x="718" y="385"/>
                  </a:cubicBezTo>
                  <a:cubicBezTo>
                    <a:pt x="718" y="385"/>
                    <a:pt x="760" y="355"/>
                    <a:pt x="787" y="345"/>
                  </a:cubicBezTo>
                  <a:cubicBezTo>
                    <a:pt x="760" y="332"/>
                    <a:pt x="731" y="316"/>
                    <a:pt x="707" y="297"/>
                  </a:cubicBezTo>
                  <a:cubicBezTo>
                    <a:pt x="693" y="286"/>
                    <a:pt x="680" y="274"/>
                    <a:pt x="667" y="264"/>
                  </a:cubicBezTo>
                  <a:cubicBezTo>
                    <a:pt x="640" y="241"/>
                    <a:pt x="622" y="225"/>
                    <a:pt x="596" y="204"/>
                  </a:cubicBezTo>
                  <a:cubicBezTo>
                    <a:pt x="44" y="0"/>
                    <a:pt x="44" y="0"/>
                    <a:pt x="44" y="0"/>
                  </a:cubicBezTo>
                  <a:lnTo>
                    <a:pt x="96" y="89"/>
                  </a:lnTo>
                  <a:close/>
                </a:path>
              </a:pathLst>
            </a:custGeom>
            <a:solidFill>
              <a:schemeClr val="bg1">
                <a:lumMod val="75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57" name="Rectangle 9"/>
            <p:cNvSpPr>
              <a:spLocks noChangeArrowheads="1"/>
            </p:cNvSpPr>
            <p:nvPr/>
          </p:nvSpPr>
          <p:spPr bwMode="auto">
            <a:xfrm>
              <a:off x="9056688" y="3532931"/>
              <a:ext cx="449263" cy="192088"/>
            </a:xfrm>
            <a:prstGeom prst="rect">
              <a:avLst/>
            </a:pr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58" name="Rectangle 10"/>
            <p:cNvSpPr>
              <a:spLocks noChangeArrowheads="1"/>
            </p:cNvSpPr>
            <p:nvPr/>
          </p:nvSpPr>
          <p:spPr bwMode="auto">
            <a:xfrm>
              <a:off x="9056688" y="3725018"/>
              <a:ext cx="449263" cy="193675"/>
            </a:xfrm>
            <a:prstGeom prst="rect">
              <a:avLst/>
            </a:pr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59" name="Rectangle 11"/>
            <p:cNvSpPr>
              <a:spLocks noChangeArrowheads="1"/>
            </p:cNvSpPr>
            <p:nvPr/>
          </p:nvSpPr>
          <p:spPr bwMode="auto">
            <a:xfrm>
              <a:off x="8709026" y="3615481"/>
              <a:ext cx="268288" cy="107950"/>
            </a:xfrm>
            <a:prstGeom prst="rect">
              <a:avLst/>
            </a:prstGeom>
            <a:solidFill>
              <a:schemeClr val="tx2">
                <a:lumMod val="40000"/>
                <a:lumOff val="60000"/>
              </a:schemeClr>
            </a:solidFill>
            <a:ln w="3175" cap="flat">
              <a:solidFill>
                <a:srgbClr val="595959"/>
              </a:solidFill>
              <a:prstDash val="solid"/>
              <a:miter lim="800000"/>
            </a:ln>
          </p:spPr>
          <p:txBody>
            <a:bodyPr vert="horz" wrap="square" lIns="91440" tIns="45720" rIns="91440" bIns="45720" numCol="1" anchor="t" anchorCtr="0" compatLnSpc="1"/>
            <a:lstStyle/>
            <a:p>
              <a:endParaRPr lang="zh-CN" altLang="en-US" sz="2400"/>
            </a:p>
          </p:txBody>
        </p:sp>
        <p:sp>
          <p:nvSpPr>
            <p:cNvPr id="60" name="Rectangle 12"/>
            <p:cNvSpPr>
              <a:spLocks noChangeArrowheads="1"/>
            </p:cNvSpPr>
            <p:nvPr/>
          </p:nvSpPr>
          <p:spPr bwMode="auto">
            <a:xfrm>
              <a:off x="8709026" y="3723431"/>
              <a:ext cx="268288" cy="106363"/>
            </a:xfrm>
            <a:prstGeom prst="rect">
              <a:avLst/>
            </a:pr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61" name="Freeform 13"/>
            <p:cNvSpPr/>
            <p:nvPr/>
          </p:nvSpPr>
          <p:spPr bwMode="auto">
            <a:xfrm>
              <a:off x="9505951" y="3532931"/>
              <a:ext cx="82550" cy="385763"/>
            </a:xfrm>
            <a:custGeom>
              <a:avLst/>
              <a:gdLst>
                <a:gd name="T0" fmla="*/ 52 w 52"/>
                <a:gd name="T1" fmla="*/ 187 h 243"/>
                <a:gd name="T2" fmla="*/ 0 w 52"/>
                <a:gd name="T3" fmla="*/ 243 h 243"/>
                <a:gd name="T4" fmla="*/ 0 w 52"/>
                <a:gd name="T5" fmla="*/ 0 h 243"/>
                <a:gd name="T6" fmla="*/ 52 w 52"/>
                <a:gd name="T7" fmla="*/ 54 h 243"/>
                <a:gd name="T8" fmla="*/ 52 w 52"/>
                <a:gd name="T9" fmla="*/ 187 h 243"/>
              </a:gdLst>
              <a:ahLst/>
              <a:cxnLst>
                <a:cxn ang="0">
                  <a:pos x="T0" y="T1"/>
                </a:cxn>
                <a:cxn ang="0">
                  <a:pos x="T2" y="T3"/>
                </a:cxn>
                <a:cxn ang="0">
                  <a:pos x="T4" y="T5"/>
                </a:cxn>
                <a:cxn ang="0">
                  <a:pos x="T6" y="T7"/>
                </a:cxn>
                <a:cxn ang="0">
                  <a:pos x="T8" y="T9"/>
                </a:cxn>
              </a:cxnLst>
              <a:rect l="0" t="0" r="r" b="b"/>
              <a:pathLst>
                <a:path w="52" h="243">
                  <a:moveTo>
                    <a:pt x="52" y="187"/>
                  </a:moveTo>
                  <a:lnTo>
                    <a:pt x="0" y="243"/>
                  </a:lnTo>
                  <a:lnTo>
                    <a:pt x="0" y="0"/>
                  </a:lnTo>
                  <a:lnTo>
                    <a:pt x="52" y="54"/>
                  </a:lnTo>
                  <a:lnTo>
                    <a:pt x="52"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62" name="Freeform 14"/>
            <p:cNvSpPr/>
            <p:nvPr/>
          </p:nvSpPr>
          <p:spPr bwMode="auto">
            <a:xfrm>
              <a:off x="8977313" y="3532931"/>
              <a:ext cx="79375" cy="385763"/>
            </a:xfrm>
            <a:custGeom>
              <a:avLst/>
              <a:gdLst>
                <a:gd name="T0" fmla="*/ 0 w 50"/>
                <a:gd name="T1" fmla="*/ 187 h 243"/>
                <a:gd name="T2" fmla="*/ 50 w 50"/>
                <a:gd name="T3" fmla="*/ 243 h 243"/>
                <a:gd name="T4" fmla="*/ 50 w 50"/>
                <a:gd name="T5" fmla="*/ 0 h 243"/>
                <a:gd name="T6" fmla="*/ 0 w 50"/>
                <a:gd name="T7" fmla="*/ 54 h 243"/>
                <a:gd name="T8" fmla="*/ 0 w 50"/>
                <a:gd name="T9" fmla="*/ 187 h 243"/>
              </a:gdLst>
              <a:ahLst/>
              <a:cxnLst>
                <a:cxn ang="0">
                  <a:pos x="T0" y="T1"/>
                </a:cxn>
                <a:cxn ang="0">
                  <a:pos x="T2" y="T3"/>
                </a:cxn>
                <a:cxn ang="0">
                  <a:pos x="T4" y="T5"/>
                </a:cxn>
                <a:cxn ang="0">
                  <a:pos x="T6" y="T7"/>
                </a:cxn>
                <a:cxn ang="0">
                  <a:pos x="T8" y="T9"/>
                </a:cxn>
              </a:cxnLst>
              <a:rect l="0" t="0" r="r" b="b"/>
              <a:pathLst>
                <a:path w="50" h="243">
                  <a:moveTo>
                    <a:pt x="0" y="187"/>
                  </a:moveTo>
                  <a:lnTo>
                    <a:pt x="50" y="243"/>
                  </a:lnTo>
                  <a:lnTo>
                    <a:pt x="50" y="0"/>
                  </a:lnTo>
                  <a:lnTo>
                    <a:pt x="0" y="54"/>
                  </a:lnTo>
                  <a:lnTo>
                    <a:pt x="0"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63" name="Freeform 15"/>
            <p:cNvSpPr/>
            <p:nvPr/>
          </p:nvSpPr>
          <p:spPr bwMode="auto">
            <a:xfrm>
              <a:off x="9588501" y="3686918"/>
              <a:ext cx="612775" cy="38100"/>
            </a:xfrm>
            <a:custGeom>
              <a:avLst/>
              <a:gdLst>
                <a:gd name="T0" fmla="*/ 386 w 386"/>
                <a:gd name="T1" fmla="*/ 24 h 24"/>
                <a:gd name="T2" fmla="*/ 0 w 386"/>
                <a:gd name="T3" fmla="*/ 24 h 24"/>
                <a:gd name="T4" fmla="*/ 0 w 386"/>
                <a:gd name="T5" fmla="*/ 0 h 24"/>
                <a:gd name="T6" fmla="*/ 362 w 386"/>
                <a:gd name="T7" fmla="*/ 0 h 24"/>
                <a:gd name="T8" fmla="*/ 386 w 386"/>
                <a:gd name="T9" fmla="*/ 24 h 24"/>
              </a:gdLst>
              <a:ahLst/>
              <a:cxnLst>
                <a:cxn ang="0">
                  <a:pos x="T0" y="T1"/>
                </a:cxn>
                <a:cxn ang="0">
                  <a:pos x="T2" y="T3"/>
                </a:cxn>
                <a:cxn ang="0">
                  <a:pos x="T4" y="T5"/>
                </a:cxn>
                <a:cxn ang="0">
                  <a:pos x="T6" y="T7"/>
                </a:cxn>
                <a:cxn ang="0">
                  <a:pos x="T8" y="T9"/>
                </a:cxn>
              </a:cxnLst>
              <a:rect l="0" t="0" r="r" b="b"/>
              <a:pathLst>
                <a:path w="386" h="24">
                  <a:moveTo>
                    <a:pt x="386" y="24"/>
                  </a:moveTo>
                  <a:lnTo>
                    <a:pt x="0" y="24"/>
                  </a:lnTo>
                  <a:lnTo>
                    <a:pt x="0" y="0"/>
                  </a:lnTo>
                  <a:lnTo>
                    <a:pt x="362" y="0"/>
                  </a:lnTo>
                  <a:lnTo>
                    <a:pt x="386" y="24"/>
                  </a:lnTo>
                  <a:close/>
                </a:path>
              </a:pathLst>
            </a:cu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64" name="Freeform 16"/>
            <p:cNvSpPr/>
            <p:nvPr/>
          </p:nvSpPr>
          <p:spPr bwMode="auto">
            <a:xfrm>
              <a:off x="9588501" y="3725018"/>
              <a:ext cx="612775" cy="36513"/>
            </a:xfrm>
            <a:custGeom>
              <a:avLst/>
              <a:gdLst>
                <a:gd name="T0" fmla="*/ 386 w 386"/>
                <a:gd name="T1" fmla="*/ 0 h 23"/>
                <a:gd name="T2" fmla="*/ 0 w 386"/>
                <a:gd name="T3" fmla="*/ 0 h 23"/>
                <a:gd name="T4" fmla="*/ 0 w 386"/>
                <a:gd name="T5" fmla="*/ 23 h 23"/>
                <a:gd name="T6" fmla="*/ 362 w 386"/>
                <a:gd name="T7" fmla="*/ 23 h 23"/>
                <a:gd name="T8" fmla="*/ 386 w 386"/>
                <a:gd name="T9" fmla="*/ 0 h 23"/>
              </a:gdLst>
              <a:ahLst/>
              <a:cxnLst>
                <a:cxn ang="0">
                  <a:pos x="T0" y="T1"/>
                </a:cxn>
                <a:cxn ang="0">
                  <a:pos x="T2" y="T3"/>
                </a:cxn>
                <a:cxn ang="0">
                  <a:pos x="T4" y="T5"/>
                </a:cxn>
                <a:cxn ang="0">
                  <a:pos x="T6" y="T7"/>
                </a:cxn>
                <a:cxn ang="0">
                  <a:pos x="T8" y="T9"/>
                </a:cxn>
              </a:cxnLst>
              <a:rect l="0" t="0" r="r" b="b"/>
              <a:pathLst>
                <a:path w="386" h="23">
                  <a:moveTo>
                    <a:pt x="386" y="0"/>
                  </a:moveTo>
                  <a:lnTo>
                    <a:pt x="0" y="0"/>
                  </a:lnTo>
                  <a:lnTo>
                    <a:pt x="0" y="23"/>
                  </a:lnTo>
                  <a:lnTo>
                    <a:pt x="362" y="23"/>
                  </a:lnTo>
                  <a:lnTo>
                    <a:pt x="386" y="0"/>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65" name="Freeform 18"/>
            <p:cNvSpPr/>
            <p:nvPr/>
          </p:nvSpPr>
          <p:spPr bwMode="auto">
            <a:xfrm>
              <a:off x="6461126" y="3615481"/>
              <a:ext cx="2247900" cy="1736725"/>
            </a:xfrm>
            <a:custGeom>
              <a:avLst/>
              <a:gdLst>
                <a:gd name="T0" fmla="*/ 757 w 757"/>
                <a:gd name="T1" fmla="*/ 72 h 584"/>
                <a:gd name="T2" fmla="*/ 684 w 757"/>
                <a:gd name="T3" fmla="*/ 88 h 584"/>
                <a:gd name="T4" fmla="*/ 579 w 757"/>
                <a:gd name="T5" fmla="*/ 149 h 584"/>
                <a:gd name="T6" fmla="*/ 96 w 757"/>
                <a:gd name="T7" fmla="*/ 584 h 584"/>
                <a:gd name="T8" fmla="*/ 104 w 757"/>
                <a:gd name="T9" fmla="*/ 474 h 584"/>
                <a:gd name="T10" fmla="*/ 0 w 757"/>
                <a:gd name="T11" fmla="*/ 475 h 584"/>
                <a:gd name="T12" fmla="*/ 459 w 757"/>
                <a:gd name="T13" fmla="*/ 88 h 584"/>
                <a:gd name="T14" fmla="*/ 596 w 757"/>
                <a:gd name="T15" fmla="*/ 18 h 584"/>
                <a:gd name="T16" fmla="*/ 757 w 757"/>
                <a:gd name="T17" fmla="*/ 0 h 584"/>
                <a:gd name="T18" fmla="*/ 757 w 757"/>
                <a:gd name="T19" fmla="*/ 7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72"/>
                  </a:moveTo>
                  <a:cubicBezTo>
                    <a:pt x="757" y="72"/>
                    <a:pt x="718" y="75"/>
                    <a:pt x="684" y="88"/>
                  </a:cubicBezTo>
                  <a:cubicBezTo>
                    <a:pt x="651" y="100"/>
                    <a:pt x="614" y="122"/>
                    <a:pt x="579" y="149"/>
                  </a:cubicBezTo>
                  <a:cubicBezTo>
                    <a:pt x="544" y="177"/>
                    <a:pt x="96" y="584"/>
                    <a:pt x="96" y="584"/>
                  </a:cubicBezTo>
                  <a:cubicBezTo>
                    <a:pt x="104" y="474"/>
                    <a:pt x="104" y="474"/>
                    <a:pt x="104" y="474"/>
                  </a:cubicBezTo>
                  <a:cubicBezTo>
                    <a:pt x="0" y="475"/>
                    <a:pt x="0" y="475"/>
                    <a:pt x="0" y="475"/>
                  </a:cubicBezTo>
                  <a:cubicBezTo>
                    <a:pt x="459" y="88"/>
                    <a:pt x="459" y="88"/>
                    <a:pt x="459" y="88"/>
                  </a:cubicBezTo>
                  <a:cubicBezTo>
                    <a:pt x="459" y="88"/>
                    <a:pt x="526" y="34"/>
                    <a:pt x="596" y="18"/>
                  </a:cubicBezTo>
                  <a:cubicBezTo>
                    <a:pt x="665" y="2"/>
                    <a:pt x="757" y="0"/>
                    <a:pt x="757" y="0"/>
                  </a:cubicBezTo>
                  <a:lnTo>
                    <a:pt x="757" y="72"/>
                  </a:lnTo>
                  <a:close/>
                </a:path>
              </a:pathLst>
            </a:custGeom>
            <a:solidFill>
              <a:schemeClr val="bg1">
                <a:lumMod val="50000"/>
              </a:schemeClr>
            </a:solidFill>
            <a:ln w="3175" cap="flat">
              <a:noFill/>
              <a:prstDash val="solid"/>
              <a:miter lim="800000"/>
            </a:ln>
          </p:spPr>
          <p:txBody>
            <a:bodyPr vert="horz" wrap="square" lIns="91440" tIns="45720" rIns="91440" bIns="45720" numCol="1" anchor="t" anchorCtr="0" compatLnSpc="1"/>
            <a:lstStyle/>
            <a:p>
              <a:endParaRPr lang="zh-CN" altLang="en-US" sz="2400" dirty="0"/>
            </a:p>
          </p:txBody>
        </p:sp>
        <p:sp>
          <p:nvSpPr>
            <p:cNvPr id="66" name="Freeform 19"/>
            <p:cNvSpPr/>
            <p:nvPr/>
          </p:nvSpPr>
          <p:spPr bwMode="auto">
            <a:xfrm>
              <a:off x="5741988" y="3604368"/>
              <a:ext cx="2338388" cy="1144588"/>
            </a:xfrm>
            <a:custGeom>
              <a:avLst/>
              <a:gdLst>
                <a:gd name="T0" fmla="*/ 96 w 787"/>
                <a:gd name="T1" fmla="*/ 296 h 385"/>
                <a:gd name="T2" fmla="*/ 0 w 787"/>
                <a:gd name="T3" fmla="*/ 259 h 385"/>
                <a:gd name="T4" fmla="*/ 718 w 787"/>
                <a:gd name="T5" fmla="*/ 0 h 385"/>
                <a:gd name="T6" fmla="*/ 787 w 787"/>
                <a:gd name="T7" fmla="*/ 40 h 385"/>
                <a:gd name="T8" fmla="*/ 707 w 787"/>
                <a:gd name="T9" fmla="*/ 87 h 385"/>
                <a:gd name="T10" fmla="*/ 667 w 787"/>
                <a:gd name="T11" fmla="*/ 121 h 385"/>
                <a:gd name="T12" fmla="*/ 596 w 787"/>
                <a:gd name="T13" fmla="*/ 181 h 385"/>
                <a:gd name="T14" fmla="*/ 44 w 787"/>
                <a:gd name="T15" fmla="*/ 385 h 385"/>
                <a:gd name="T16" fmla="*/ 96 w 787"/>
                <a:gd name="T17" fmla="*/ 29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296"/>
                  </a:moveTo>
                  <a:cubicBezTo>
                    <a:pt x="0" y="259"/>
                    <a:pt x="0" y="259"/>
                    <a:pt x="0" y="259"/>
                  </a:cubicBezTo>
                  <a:cubicBezTo>
                    <a:pt x="718" y="0"/>
                    <a:pt x="718" y="0"/>
                    <a:pt x="718" y="0"/>
                  </a:cubicBezTo>
                  <a:cubicBezTo>
                    <a:pt x="718" y="0"/>
                    <a:pt x="760" y="29"/>
                    <a:pt x="787" y="40"/>
                  </a:cubicBezTo>
                  <a:cubicBezTo>
                    <a:pt x="760" y="52"/>
                    <a:pt x="731" y="69"/>
                    <a:pt x="707" y="87"/>
                  </a:cubicBezTo>
                  <a:cubicBezTo>
                    <a:pt x="693" y="99"/>
                    <a:pt x="680" y="111"/>
                    <a:pt x="667" y="121"/>
                  </a:cubicBezTo>
                  <a:cubicBezTo>
                    <a:pt x="640" y="144"/>
                    <a:pt x="622" y="159"/>
                    <a:pt x="596" y="181"/>
                  </a:cubicBezTo>
                  <a:cubicBezTo>
                    <a:pt x="44" y="385"/>
                    <a:pt x="44" y="385"/>
                    <a:pt x="44" y="385"/>
                  </a:cubicBezTo>
                  <a:lnTo>
                    <a:pt x="96" y="296"/>
                  </a:lnTo>
                  <a:close/>
                </a:path>
              </a:pathLst>
            </a:custGeom>
            <a:solidFill>
              <a:schemeClr val="bg1">
                <a:lumMod val="65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67" name="Freeform 17"/>
            <p:cNvSpPr/>
            <p:nvPr/>
          </p:nvSpPr>
          <p:spPr bwMode="auto">
            <a:xfrm>
              <a:off x="6461126" y="2093068"/>
              <a:ext cx="2247900" cy="1736725"/>
            </a:xfrm>
            <a:custGeom>
              <a:avLst/>
              <a:gdLst>
                <a:gd name="T0" fmla="*/ 757 w 757"/>
                <a:gd name="T1" fmla="*/ 512 h 584"/>
                <a:gd name="T2" fmla="*/ 684 w 757"/>
                <a:gd name="T3" fmla="*/ 496 h 584"/>
                <a:gd name="T4" fmla="*/ 579 w 757"/>
                <a:gd name="T5" fmla="*/ 435 h 584"/>
                <a:gd name="T6" fmla="*/ 96 w 757"/>
                <a:gd name="T7" fmla="*/ 0 h 584"/>
                <a:gd name="T8" fmla="*/ 104 w 757"/>
                <a:gd name="T9" fmla="*/ 110 h 584"/>
                <a:gd name="T10" fmla="*/ 0 w 757"/>
                <a:gd name="T11" fmla="*/ 109 h 584"/>
                <a:gd name="T12" fmla="*/ 459 w 757"/>
                <a:gd name="T13" fmla="*/ 496 h 584"/>
                <a:gd name="T14" fmla="*/ 596 w 757"/>
                <a:gd name="T15" fmla="*/ 566 h 584"/>
                <a:gd name="T16" fmla="*/ 757 w 757"/>
                <a:gd name="T17" fmla="*/ 584 h 584"/>
                <a:gd name="T18" fmla="*/ 757 w 757"/>
                <a:gd name="T19" fmla="*/ 51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512"/>
                  </a:moveTo>
                  <a:cubicBezTo>
                    <a:pt x="757" y="512"/>
                    <a:pt x="718" y="509"/>
                    <a:pt x="684" y="496"/>
                  </a:cubicBezTo>
                  <a:cubicBezTo>
                    <a:pt x="651" y="484"/>
                    <a:pt x="614" y="462"/>
                    <a:pt x="579" y="435"/>
                  </a:cubicBezTo>
                  <a:cubicBezTo>
                    <a:pt x="544" y="407"/>
                    <a:pt x="96" y="0"/>
                    <a:pt x="96" y="0"/>
                  </a:cubicBezTo>
                  <a:cubicBezTo>
                    <a:pt x="104" y="110"/>
                    <a:pt x="104" y="110"/>
                    <a:pt x="104" y="110"/>
                  </a:cubicBezTo>
                  <a:cubicBezTo>
                    <a:pt x="0" y="109"/>
                    <a:pt x="0" y="109"/>
                    <a:pt x="0" y="109"/>
                  </a:cubicBezTo>
                  <a:cubicBezTo>
                    <a:pt x="459" y="496"/>
                    <a:pt x="459" y="496"/>
                    <a:pt x="459" y="496"/>
                  </a:cubicBezTo>
                  <a:cubicBezTo>
                    <a:pt x="459" y="496"/>
                    <a:pt x="526" y="550"/>
                    <a:pt x="596" y="566"/>
                  </a:cubicBezTo>
                  <a:cubicBezTo>
                    <a:pt x="665" y="582"/>
                    <a:pt x="757" y="584"/>
                    <a:pt x="757" y="584"/>
                  </a:cubicBezTo>
                  <a:lnTo>
                    <a:pt x="757" y="512"/>
                  </a:lnTo>
                  <a:close/>
                </a:path>
              </a:pathLst>
            </a:custGeom>
            <a:solidFill>
              <a:srgbClr val="595959"/>
            </a:solidFill>
            <a:ln w="3175" cap="flat">
              <a:noFill/>
              <a:prstDash val="solid"/>
              <a:miter lim="800000"/>
            </a:ln>
          </p:spPr>
          <p:txBody>
            <a:bodyPr vert="horz" wrap="square" lIns="91440" tIns="45720" rIns="91440" bIns="45720" numCol="1" anchor="t" anchorCtr="0" compatLnSpc="1"/>
            <a:lstStyle/>
            <a:p>
              <a:endParaRPr lang="zh-CN" altLang="en-US" sz="2400"/>
            </a:p>
          </p:txBody>
        </p:sp>
      </p:grpSp>
      <p:grpSp>
        <p:nvGrpSpPr>
          <p:cNvPr id="87" name="组合 86"/>
          <p:cNvGrpSpPr/>
          <p:nvPr/>
        </p:nvGrpSpPr>
        <p:grpSpPr>
          <a:xfrm>
            <a:off x="3267965" y="779196"/>
            <a:ext cx="817548" cy="817526"/>
            <a:chOff x="3140888" y="1558570"/>
            <a:chExt cx="1005662" cy="1005634"/>
          </a:xfrm>
          <a:solidFill>
            <a:srgbClr val="595959"/>
          </a:solidFill>
        </p:grpSpPr>
        <p:sp>
          <p:nvSpPr>
            <p:cNvPr id="84" name="椭圆 83"/>
            <p:cNvSpPr/>
            <p:nvPr/>
          </p:nvSpPr>
          <p:spPr>
            <a:xfrm>
              <a:off x="3140888" y="1558570"/>
              <a:ext cx="1005662" cy="1005634"/>
            </a:xfrm>
            <a:prstGeom prst="ellipse">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sp>
          <p:nvSpPr>
            <p:cNvPr id="85" name="椭圆 84"/>
            <p:cNvSpPr/>
            <p:nvPr/>
          </p:nvSpPr>
          <p:spPr>
            <a:xfrm>
              <a:off x="3229788" y="1647469"/>
              <a:ext cx="827862" cy="827836"/>
            </a:xfrm>
            <a:prstGeom prst="ellipse">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grpSp>
      <p:sp>
        <p:nvSpPr>
          <p:cNvPr id="86" name="椭圆 85"/>
          <p:cNvSpPr/>
          <p:nvPr/>
        </p:nvSpPr>
        <p:spPr>
          <a:xfrm>
            <a:off x="3426083" y="936678"/>
            <a:ext cx="502584" cy="50256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800" dirty="0">
                <a:solidFill>
                  <a:srgbClr val="595959"/>
                </a:solidFill>
                <a:latin typeface="Impact" panose="020B0806030902050204" pitchFamily="34" charset="0"/>
              </a:rPr>
              <a:t>01</a:t>
            </a:r>
            <a:endParaRPr lang="zh-CN" altLang="en-US" sz="1800" dirty="0">
              <a:solidFill>
                <a:srgbClr val="595959"/>
              </a:solidFill>
              <a:latin typeface="Impact" panose="020B0806030902050204" pitchFamily="34" charset="0"/>
            </a:endParaRPr>
          </a:p>
        </p:txBody>
      </p:sp>
      <p:sp>
        <p:nvSpPr>
          <p:cNvPr id="92" name="MH_Text_1"/>
          <p:cNvSpPr/>
          <p:nvPr>
            <p:custDataLst>
              <p:tags r:id="rId1"/>
            </p:custDataLst>
          </p:nvPr>
        </p:nvSpPr>
        <p:spPr>
          <a:xfrm>
            <a:off x="4404360" y="966470"/>
            <a:ext cx="3622040" cy="6711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oAutofit/>
          </a:bodyPr>
          <a:lstStyle/>
          <a:p>
            <a:pPr>
              <a:lnSpc>
                <a:spcPct val="120000"/>
              </a:lnSpc>
              <a:buClr>
                <a:schemeClr val="accent2"/>
              </a:buClr>
            </a:pPr>
            <a:r>
              <a:rPr lang="ja-JP" altLang="en-US" sz="2400" b="1" dirty="0">
                <a:solidFill>
                  <a:schemeClr val="tx1"/>
                </a:solidFill>
                <a:latin typeface="MS Mincho" panose="02020609040205080304" charset="-128"/>
                <a:ea typeface="MS Mincho" panose="02020609040205080304" charset="-128"/>
                <a:cs typeface="+mn-ea"/>
                <a:sym typeface="+mn-lt"/>
              </a:rPr>
              <a:t>ウォーミングアップ</a:t>
            </a:r>
          </a:p>
        </p:txBody>
      </p:sp>
      <p:grpSp>
        <p:nvGrpSpPr>
          <p:cNvPr id="94" name="组合 93"/>
          <p:cNvGrpSpPr/>
          <p:nvPr/>
        </p:nvGrpSpPr>
        <p:grpSpPr>
          <a:xfrm>
            <a:off x="4174110" y="4668395"/>
            <a:ext cx="817548" cy="817526"/>
            <a:chOff x="3140888" y="1558570"/>
            <a:chExt cx="1005662" cy="1005634"/>
          </a:xfrm>
          <a:solidFill>
            <a:srgbClr val="595959"/>
          </a:solidFill>
        </p:grpSpPr>
        <p:sp>
          <p:nvSpPr>
            <p:cNvPr id="95" name="椭圆 94"/>
            <p:cNvSpPr/>
            <p:nvPr/>
          </p:nvSpPr>
          <p:spPr>
            <a:xfrm>
              <a:off x="3140888" y="1558570"/>
              <a:ext cx="1005662" cy="1005634"/>
            </a:xfrm>
            <a:prstGeom prst="ellipse">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sp>
          <p:nvSpPr>
            <p:cNvPr id="96" name="椭圆 95"/>
            <p:cNvSpPr/>
            <p:nvPr/>
          </p:nvSpPr>
          <p:spPr>
            <a:xfrm>
              <a:off x="3229788" y="1647469"/>
              <a:ext cx="827862" cy="827836"/>
            </a:xfrm>
            <a:prstGeom prst="ellipse">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grpSp>
      <p:sp>
        <p:nvSpPr>
          <p:cNvPr id="97" name="椭圆 96"/>
          <p:cNvSpPr/>
          <p:nvPr/>
        </p:nvSpPr>
        <p:spPr>
          <a:xfrm>
            <a:off x="4331593" y="4818257"/>
            <a:ext cx="502584" cy="50256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800" dirty="0">
                <a:solidFill>
                  <a:srgbClr val="595959"/>
                </a:solidFill>
                <a:latin typeface="Impact" panose="020B0806030902050204" pitchFamily="34" charset="0"/>
              </a:rPr>
              <a:t>03</a:t>
            </a:r>
            <a:endParaRPr lang="zh-CN" altLang="en-US" sz="1800" dirty="0">
              <a:solidFill>
                <a:srgbClr val="595959"/>
              </a:solidFill>
              <a:latin typeface="Impact" panose="020B0806030902050204" pitchFamily="34" charset="0"/>
            </a:endParaRPr>
          </a:p>
        </p:txBody>
      </p:sp>
      <p:sp>
        <p:nvSpPr>
          <p:cNvPr id="98" name="MH_Text_1"/>
          <p:cNvSpPr/>
          <p:nvPr>
            <p:custDataLst>
              <p:tags r:id="rId2"/>
            </p:custDataLst>
          </p:nvPr>
        </p:nvSpPr>
        <p:spPr>
          <a:xfrm>
            <a:off x="5298440" y="4804410"/>
            <a:ext cx="1834515" cy="3873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oAutofit/>
          </a:bodyPr>
          <a:lstStyle/>
          <a:p>
            <a:pPr>
              <a:lnSpc>
                <a:spcPct val="120000"/>
              </a:lnSpc>
              <a:buClr>
                <a:schemeClr val="accent2"/>
              </a:buClr>
            </a:pPr>
            <a:r>
              <a:rPr lang="ja-JP" altLang="en-US" sz="2400" b="1" dirty="0">
                <a:solidFill>
                  <a:schemeClr val="tx1"/>
                </a:solidFill>
                <a:latin typeface="MS Mincho" panose="02020609040205080304" charset="-128"/>
                <a:ea typeface="MS Mincho" panose="02020609040205080304" charset="-128"/>
                <a:cs typeface="+mn-ea"/>
                <a:sym typeface="+mn-lt"/>
              </a:rPr>
              <a:t>ピア活動①</a:t>
            </a:r>
          </a:p>
        </p:txBody>
      </p:sp>
      <p:grpSp>
        <p:nvGrpSpPr>
          <p:cNvPr id="100" name="组合 99"/>
          <p:cNvGrpSpPr/>
          <p:nvPr/>
        </p:nvGrpSpPr>
        <p:grpSpPr>
          <a:xfrm>
            <a:off x="7499857" y="2594086"/>
            <a:ext cx="817548" cy="817526"/>
            <a:chOff x="3140888" y="1558570"/>
            <a:chExt cx="1005662" cy="1005634"/>
          </a:xfrm>
          <a:solidFill>
            <a:srgbClr val="595959"/>
          </a:solidFill>
        </p:grpSpPr>
        <p:sp>
          <p:nvSpPr>
            <p:cNvPr id="101" name="椭圆 100"/>
            <p:cNvSpPr/>
            <p:nvPr/>
          </p:nvSpPr>
          <p:spPr>
            <a:xfrm>
              <a:off x="3140888" y="1558570"/>
              <a:ext cx="1005662" cy="1005634"/>
            </a:xfrm>
            <a:prstGeom prst="ellipse">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sp>
          <p:nvSpPr>
            <p:cNvPr id="102" name="椭圆 101"/>
            <p:cNvSpPr/>
            <p:nvPr/>
          </p:nvSpPr>
          <p:spPr>
            <a:xfrm>
              <a:off x="3229789" y="1647469"/>
              <a:ext cx="827862" cy="827836"/>
            </a:xfrm>
            <a:prstGeom prst="ellipse">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grpSp>
      <p:sp>
        <p:nvSpPr>
          <p:cNvPr id="103" name="椭圆 102"/>
          <p:cNvSpPr/>
          <p:nvPr/>
        </p:nvSpPr>
        <p:spPr>
          <a:xfrm>
            <a:off x="7657340" y="2751568"/>
            <a:ext cx="502584" cy="50256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800" dirty="0">
                <a:solidFill>
                  <a:srgbClr val="595959"/>
                </a:solidFill>
                <a:latin typeface="Impact" panose="020B0806030902050204" pitchFamily="34" charset="0"/>
              </a:rPr>
              <a:t>02</a:t>
            </a:r>
            <a:endParaRPr lang="zh-CN" altLang="en-US" sz="1800" dirty="0">
              <a:solidFill>
                <a:srgbClr val="595959"/>
              </a:solidFill>
              <a:latin typeface="Impact" panose="020B0806030902050204" pitchFamily="34" charset="0"/>
            </a:endParaRPr>
          </a:p>
        </p:txBody>
      </p:sp>
      <p:sp>
        <p:nvSpPr>
          <p:cNvPr id="104" name="MH_Text_1"/>
          <p:cNvSpPr/>
          <p:nvPr>
            <p:custDataLst>
              <p:tags r:id="rId3"/>
            </p:custDataLst>
          </p:nvPr>
        </p:nvSpPr>
        <p:spPr>
          <a:xfrm>
            <a:off x="4404360" y="2751455"/>
            <a:ext cx="2848610" cy="7575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oAutofit/>
          </a:bodyPr>
          <a:lstStyle/>
          <a:p>
            <a:pPr algn="r">
              <a:lnSpc>
                <a:spcPct val="120000"/>
              </a:lnSpc>
              <a:buClr>
                <a:schemeClr val="accent2"/>
              </a:buClr>
            </a:pPr>
            <a:r>
              <a:rPr lang="ja-JP" altLang="en-US" sz="2400" b="1" dirty="0">
                <a:solidFill>
                  <a:schemeClr val="tx1"/>
                </a:solidFill>
                <a:latin typeface="MS Mincho" panose="02020609040205080304" charset="-128"/>
                <a:ea typeface="MS Mincho" panose="02020609040205080304" charset="-128"/>
                <a:cs typeface="+mn-ea"/>
                <a:sym typeface="+mn-lt"/>
              </a:rPr>
              <a:t>アウトライン</a:t>
            </a:r>
            <a:endParaRPr lang="ja-JP" altLang="en-US" sz="2800" b="1" dirty="0">
              <a:solidFill>
                <a:schemeClr val="tx1"/>
              </a:solidFill>
              <a:latin typeface="MS Mincho" panose="02020609040205080304" charset="-128"/>
              <a:ea typeface="MS Mincho" panose="02020609040205080304" charset="-128"/>
              <a:cs typeface="+mn-ea"/>
              <a:sym typeface="+mn-lt"/>
            </a:endParaRP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57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7000">
                                          <p:cBhvr additive="base">
                                            <p:cTn id="7" dur="800" fill="hold"/>
                                            <p:tgtEl>
                                              <p:spTgt spid="3"/>
                                            </p:tgtEl>
                                            <p:attrNameLst>
                                              <p:attrName>ppt_x</p:attrName>
                                            </p:attrNameLst>
                                          </p:cBhvr>
                                          <p:tavLst>
                                            <p:tav tm="0">
                                              <p:val>
                                                <p:strVal val="0-#ppt_w/2"/>
                                              </p:val>
                                            </p:tav>
                                            <p:tav tm="100000">
                                              <p:val>
                                                <p:strVal val="#ppt_x"/>
                                              </p:val>
                                            </p:tav>
                                          </p:tavLst>
                                        </p:anim>
                                        <p:anim calcmode="lin" valueType="num" p14:bounceEnd="57000">
                                          <p:cBhvr additive="base">
                                            <p:cTn id="8" dur="8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57000">
                                      <p:stCondLst>
                                        <p:cond delay="250"/>
                                      </p:stCondLst>
                                      <p:childTnLst>
                                        <p:set>
                                          <p:cBhvr>
                                            <p:cTn id="10" dur="1" fill="hold">
                                              <p:stCondLst>
                                                <p:cond delay="0"/>
                                              </p:stCondLst>
                                            </p:cTn>
                                            <p:tgtEl>
                                              <p:spTgt spid="55"/>
                                            </p:tgtEl>
                                            <p:attrNameLst>
                                              <p:attrName>style.visibility</p:attrName>
                                            </p:attrNameLst>
                                          </p:cBhvr>
                                          <p:to>
                                            <p:strVal val="visible"/>
                                          </p:to>
                                        </p:set>
                                        <p:anim calcmode="lin" valueType="num" p14:bounceEnd="57000">
                                          <p:cBhvr additive="base">
                                            <p:cTn id="11" dur="800" fill="hold"/>
                                            <p:tgtEl>
                                              <p:spTgt spid="55"/>
                                            </p:tgtEl>
                                            <p:attrNameLst>
                                              <p:attrName>ppt_x</p:attrName>
                                            </p:attrNameLst>
                                          </p:cBhvr>
                                          <p:tavLst>
                                            <p:tav tm="0">
                                              <p:val>
                                                <p:strVal val="1+#ppt_w/2"/>
                                              </p:val>
                                            </p:tav>
                                            <p:tav tm="100000">
                                              <p:val>
                                                <p:strVal val="#ppt_x"/>
                                              </p:val>
                                            </p:tav>
                                          </p:tavLst>
                                        </p:anim>
                                        <p:anim calcmode="lin" valueType="num" p14:bounceEnd="57000">
                                          <p:cBhvr additive="base">
                                            <p:cTn id="12" dur="800" fill="hold"/>
                                            <p:tgtEl>
                                              <p:spTgt spid="55"/>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14:presetBounceEnd="57000">
                                      <p:stCondLst>
                                        <p:cond delay="500"/>
                                      </p:stCondLst>
                                      <p:childTnLst>
                                        <p:set>
                                          <p:cBhvr>
                                            <p:cTn id="14" dur="1" fill="hold">
                                              <p:stCondLst>
                                                <p:cond delay="0"/>
                                              </p:stCondLst>
                                            </p:cTn>
                                            <p:tgtEl>
                                              <p:spTgt spid="16"/>
                                            </p:tgtEl>
                                            <p:attrNameLst>
                                              <p:attrName>style.visibility</p:attrName>
                                            </p:attrNameLst>
                                          </p:cBhvr>
                                          <p:to>
                                            <p:strVal val="visible"/>
                                          </p:to>
                                        </p:set>
                                        <p:anim calcmode="lin" valueType="num" p14:bounceEnd="57000">
                                          <p:cBhvr additive="base">
                                            <p:cTn id="15" dur="800" fill="hold"/>
                                            <p:tgtEl>
                                              <p:spTgt spid="16"/>
                                            </p:tgtEl>
                                            <p:attrNameLst>
                                              <p:attrName>ppt_x</p:attrName>
                                            </p:attrNameLst>
                                          </p:cBhvr>
                                          <p:tavLst>
                                            <p:tav tm="0">
                                              <p:val>
                                                <p:strVal val="0-#ppt_w/2"/>
                                              </p:val>
                                            </p:tav>
                                            <p:tav tm="100000">
                                              <p:val>
                                                <p:strVal val="#ppt_x"/>
                                              </p:val>
                                            </p:tav>
                                          </p:tavLst>
                                        </p:anim>
                                        <p:anim calcmode="lin" valueType="num" p14:bounceEnd="57000">
                                          <p:cBhvr additive="base">
                                            <p:cTn id="16" dur="800" fill="hold"/>
                                            <p:tgtEl>
                                              <p:spTgt spid="16"/>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87"/>
                                            </p:tgtEl>
                                            <p:attrNameLst>
                                              <p:attrName>style.visibility</p:attrName>
                                            </p:attrNameLst>
                                          </p:cBhvr>
                                          <p:to>
                                            <p:strVal val="visible"/>
                                          </p:to>
                                        </p:set>
                                        <p:anim calcmode="lin" valueType="num">
                                          <p:cBhvr>
                                            <p:cTn id="20" dur="500" fill="hold"/>
                                            <p:tgtEl>
                                              <p:spTgt spid="87"/>
                                            </p:tgtEl>
                                            <p:attrNameLst>
                                              <p:attrName>ppt_w</p:attrName>
                                            </p:attrNameLst>
                                          </p:cBhvr>
                                          <p:tavLst>
                                            <p:tav tm="0">
                                              <p:val>
                                                <p:fltVal val="0"/>
                                              </p:val>
                                            </p:tav>
                                            <p:tav tm="100000">
                                              <p:val>
                                                <p:strVal val="#ppt_w"/>
                                              </p:val>
                                            </p:tav>
                                          </p:tavLst>
                                        </p:anim>
                                        <p:anim calcmode="lin" valueType="num">
                                          <p:cBhvr>
                                            <p:cTn id="21" dur="500" fill="hold"/>
                                            <p:tgtEl>
                                              <p:spTgt spid="87"/>
                                            </p:tgtEl>
                                            <p:attrNameLst>
                                              <p:attrName>ppt_h</p:attrName>
                                            </p:attrNameLst>
                                          </p:cBhvr>
                                          <p:tavLst>
                                            <p:tav tm="0">
                                              <p:val>
                                                <p:fltVal val="0"/>
                                              </p:val>
                                            </p:tav>
                                            <p:tav tm="100000">
                                              <p:val>
                                                <p:strVal val="#ppt_h"/>
                                              </p:val>
                                            </p:tav>
                                          </p:tavLst>
                                        </p:anim>
                                        <p:animEffect transition="in" filter="fade">
                                          <p:cBhvr>
                                            <p:cTn id="22" dur="500"/>
                                            <p:tgtEl>
                                              <p:spTgt spid="87"/>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86"/>
                                            </p:tgtEl>
                                            <p:attrNameLst>
                                              <p:attrName>style.visibility</p:attrName>
                                            </p:attrNameLst>
                                          </p:cBhvr>
                                          <p:to>
                                            <p:strVal val="visible"/>
                                          </p:to>
                                        </p:set>
                                        <p:anim calcmode="lin" valueType="num">
                                          <p:cBhvr>
                                            <p:cTn id="25" dur="500" fill="hold"/>
                                            <p:tgtEl>
                                              <p:spTgt spid="86"/>
                                            </p:tgtEl>
                                            <p:attrNameLst>
                                              <p:attrName>ppt_w</p:attrName>
                                            </p:attrNameLst>
                                          </p:cBhvr>
                                          <p:tavLst>
                                            <p:tav tm="0">
                                              <p:val>
                                                <p:fltVal val="0"/>
                                              </p:val>
                                            </p:tav>
                                            <p:tav tm="100000">
                                              <p:val>
                                                <p:strVal val="#ppt_w"/>
                                              </p:val>
                                            </p:tav>
                                          </p:tavLst>
                                        </p:anim>
                                        <p:anim calcmode="lin" valueType="num">
                                          <p:cBhvr>
                                            <p:cTn id="26" dur="500" fill="hold"/>
                                            <p:tgtEl>
                                              <p:spTgt spid="86"/>
                                            </p:tgtEl>
                                            <p:attrNameLst>
                                              <p:attrName>ppt_h</p:attrName>
                                            </p:attrNameLst>
                                          </p:cBhvr>
                                          <p:tavLst>
                                            <p:tav tm="0">
                                              <p:val>
                                                <p:fltVal val="0"/>
                                              </p:val>
                                            </p:tav>
                                            <p:tav tm="100000">
                                              <p:val>
                                                <p:strVal val="#ppt_h"/>
                                              </p:val>
                                            </p:tav>
                                          </p:tavLst>
                                        </p:anim>
                                        <p:animEffect transition="in" filter="fade">
                                          <p:cBhvr>
                                            <p:cTn id="27" dur="500"/>
                                            <p:tgtEl>
                                              <p:spTgt spid="86"/>
                                            </p:tgtEl>
                                          </p:cBhvr>
                                        </p:animEffect>
                                      </p:childTnLst>
                                    </p:cTn>
                                  </p:par>
                                  <p:par>
                                    <p:cTn id="28" presetID="53" presetClass="entr" presetSubtype="16" fill="hold" nodeType="withEffect">
                                      <p:stCondLst>
                                        <p:cond delay="200"/>
                                      </p:stCondLst>
                                      <p:childTnLst>
                                        <p:set>
                                          <p:cBhvr>
                                            <p:cTn id="29" dur="1" fill="hold">
                                              <p:stCondLst>
                                                <p:cond delay="0"/>
                                              </p:stCondLst>
                                            </p:cTn>
                                            <p:tgtEl>
                                              <p:spTgt spid="100"/>
                                            </p:tgtEl>
                                            <p:attrNameLst>
                                              <p:attrName>style.visibility</p:attrName>
                                            </p:attrNameLst>
                                          </p:cBhvr>
                                          <p:to>
                                            <p:strVal val="visible"/>
                                          </p:to>
                                        </p:set>
                                        <p:anim calcmode="lin" valueType="num">
                                          <p:cBhvr>
                                            <p:cTn id="30" dur="500" fill="hold"/>
                                            <p:tgtEl>
                                              <p:spTgt spid="100"/>
                                            </p:tgtEl>
                                            <p:attrNameLst>
                                              <p:attrName>ppt_w</p:attrName>
                                            </p:attrNameLst>
                                          </p:cBhvr>
                                          <p:tavLst>
                                            <p:tav tm="0">
                                              <p:val>
                                                <p:fltVal val="0"/>
                                              </p:val>
                                            </p:tav>
                                            <p:tav tm="100000">
                                              <p:val>
                                                <p:strVal val="#ppt_w"/>
                                              </p:val>
                                            </p:tav>
                                          </p:tavLst>
                                        </p:anim>
                                        <p:anim calcmode="lin" valueType="num">
                                          <p:cBhvr>
                                            <p:cTn id="31" dur="500" fill="hold"/>
                                            <p:tgtEl>
                                              <p:spTgt spid="100"/>
                                            </p:tgtEl>
                                            <p:attrNameLst>
                                              <p:attrName>ppt_h</p:attrName>
                                            </p:attrNameLst>
                                          </p:cBhvr>
                                          <p:tavLst>
                                            <p:tav tm="0">
                                              <p:val>
                                                <p:fltVal val="0"/>
                                              </p:val>
                                            </p:tav>
                                            <p:tav tm="100000">
                                              <p:val>
                                                <p:strVal val="#ppt_h"/>
                                              </p:val>
                                            </p:tav>
                                          </p:tavLst>
                                        </p:anim>
                                        <p:animEffect transition="in" filter="fade">
                                          <p:cBhvr>
                                            <p:cTn id="32" dur="500"/>
                                            <p:tgtEl>
                                              <p:spTgt spid="100"/>
                                            </p:tgtEl>
                                          </p:cBhvr>
                                        </p:animEffect>
                                      </p:childTnLst>
                                    </p:cTn>
                                  </p:par>
                                  <p:par>
                                    <p:cTn id="33" presetID="53" presetClass="entr" presetSubtype="16" fill="hold" grpId="0" nodeType="withEffect">
                                      <p:stCondLst>
                                        <p:cond delay="200"/>
                                      </p:stCondLst>
                                      <p:childTnLst>
                                        <p:set>
                                          <p:cBhvr>
                                            <p:cTn id="34" dur="1" fill="hold">
                                              <p:stCondLst>
                                                <p:cond delay="0"/>
                                              </p:stCondLst>
                                            </p:cTn>
                                            <p:tgtEl>
                                              <p:spTgt spid="103"/>
                                            </p:tgtEl>
                                            <p:attrNameLst>
                                              <p:attrName>style.visibility</p:attrName>
                                            </p:attrNameLst>
                                          </p:cBhvr>
                                          <p:to>
                                            <p:strVal val="visible"/>
                                          </p:to>
                                        </p:set>
                                        <p:anim calcmode="lin" valueType="num">
                                          <p:cBhvr>
                                            <p:cTn id="35" dur="500" fill="hold"/>
                                            <p:tgtEl>
                                              <p:spTgt spid="103"/>
                                            </p:tgtEl>
                                            <p:attrNameLst>
                                              <p:attrName>ppt_w</p:attrName>
                                            </p:attrNameLst>
                                          </p:cBhvr>
                                          <p:tavLst>
                                            <p:tav tm="0">
                                              <p:val>
                                                <p:fltVal val="0"/>
                                              </p:val>
                                            </p:tav>
                                            <p:tav tm="100000">
                                              <p:val>
                                                <p:strVal val="#ppt_w"/>
                                              </p:val>
                                            </p:tav>
                                          </p:tavLst>
                                        </p:anim>
                                        <p:anim calcmode="lin" valueType="num">
                                          <p:cBhvr>
                                            <p:cTn id="36" dur="500" fill="hold"/>
                                            <p:tgtEl>
                                              <p:spTgt spid="103"/>
                                            </p:tgtEl>
                                            <p:attrNameLst>
                                              <p:attrName>ppt_h</p:attrName>
                                            </p:attrNameLst>
                                          </p:cBhvr>
                                          <p:tavLst>
                                            <p:tav tm="0">
                                              <p:val>
                                                <p:fltVal val="0"/>
                                              </p:val>
                                            </p:tav>
                                            <p:tav tm="100000">
                                              <p:val>
                                                <p:strVal val="#ppt_h"/>
                                              </p:val>
                                            </p:tav>
                                          </p:tavLst>
                                        </p:anim>
                                        <p:animEffect transition="in" filter="fade">
                                          <p:cBhvr>
                                            <p:cTn id="37" dur="500"/>
                                            <p:tgtEl>
                                              <p:spTgt spid="103"/>
                                            </p:tgtEl>
                                          </p:cBhvr>
                                        </p:animEffect>
                                      </p:childTnLst>
                                    </p:cTn>
                                  </p:par>
                                  <p:par>
                                    <p:cTn id="38" presetID="53" presetClass="entr" presetSubtype="16" fill="hold" nodeType="withEffect">
                                      <p:stCondLst>
                                        <p:cond delay="400"/>
                                      </p:stCondLst>
                                      <p:childTnLst>
                                        <p:set>
                                          <p:cBhvr>
                                            <p:cTn id="39" dur="1" fill="hold">
                                              <p:stCondLst>
                                                <p:cond delay="0"/>
                                              </p:stCondLst>
                                            </p:cTn>
                                            <p:tgtEl>
                                              <p:spTgt spid="94"/>
                                            </p:tgtEl>
                                            <p:attrNameLst>
                                              <p:attrName>style.visibility</p:attrName>
                                            </p:attrNameLst>
                                          </p:cBhvr>
                                          <p:to>
                                            <p:strVal val="visible"/>
                                          </p:to>
                                        </p:set>
                                        <p:anim calcmode="lin" valueType="num">
                                          <p:cBhvr>
                                            <p:cTn id="40" dur="500" fill="hold"/>
                                            <p:tgtEl>
                                              <p:spTgt spid="94"/>
                                            </p:tgtEl>
                                            <p:attrNameLst>
                                              <p:attrName>ppt_w</p:attrName>
                                            </p:attrNameLst>
                                          </p:cBhvr>
                                          <p:tavLst>
                                            <p:tav tm="0">
                                              <p:val>
                                                <p:fltVal val="0"/>
                                              </p:val>
                                            </p:tav>
                                            <p:tav tm="100000">
                                              <p:val>
                                                <p:strVal val="#ppt_w"/>
                                              </p:val>
                                            </p:tav>
                                          </p:tavLst>
                                        </p:anim>
                                        <p:anim calcmode="lin" valueType="num">
                                          <p:cBhvr>
                                            <p:cTn id="41" dur="500" fill="hold"/>
                                            <p:tgtEl>
                                              <p:spTgt spid="94"/>
                                            </p:tgtEl>
                                            <p:attrNameLst>
                                              <p:attrName>ppt_h</p:attrName>
                                            </p:attrNameLst>
                                          </p:cBhvr>
                                          <p:tavLst>
                                            <p:tav tm="0">
                                              <p:val>
                                                <p:fltVal val="0"/>
                                              </p:val>
                                            </p:tav>
                                            <p:tav tm="100000">
                                              <p:val>
                                                <p:strVal val="#ppt_h"/>
                                              </p:val>
                                            </p:tav>
                                          </p:tavLst>
                                        </p:anim>
                                        <p:animEffect transition="in" filter="fade">
                                          <p:cBhvr>
                                            <p:cTn id="42" dur="500"/>
                                            <p:tgtEl>
                                              <p:spTgt spid="94"/>
                                            </p:tgtEl>
                                          </p:cBhvr>
                                        </p:animEffect>
                                      </p:childTnLst>
                                    </p:cTn>
                                  </p:par>
                                  <p:par>
                                    <p:cTn id="43" presetID="53" presetClass="entr" presetSubtype="16" fill="hold" grpId="0" nodeType="withEffect">
                                      <p:stCondLst>
                                        <p:cond delay="400"/>
                                      </p:stCondLst>
                                      <p:childTnLst>
                                        <p:set>
                                          <p:cBhvr>
                                            <p:cTn id="44" dur="1" fill="hold">
                                              <p:stCondLst>
                                                <p:cond delay="0"/>
                                              </p:stCondLst>
                                            </p:cTn>
                                            <p:tgtEl>
                                              <p:spTgt spid="97"/>
                                            </p:tgtEl>
                                            <p:attrNameLst>
                                              <p:attrName>style.visibility</p:attrName>
                                            </p:attrNameLst>
                                          </p:cBhvr>
                                          <p:to>
                                            <p:strVal val="visible"/>
                                          </p:to>
                                        </p:set>
                                        <p:anim calcmode="lin" valueType="num">
                                          <p:cBhvr>
                                            <p:cTn id="45" dur="500" fill="hold"/>
                                            <p:tgtEl>
                                              <p:spTgt spid="97"/>
                                            </p:tgtEl>
                                            <p:attrNameLst>
                                              <p:attrName>ppt_w</p:attrName>
                                            </p:attrNameLst>
                                          </p:cBhvr>
                                          <p:tavLst>
                                            <p:tav tm="0">
                                              <p:val>
                                                <p:fltVal val="0"/>
                                              </p:val>
                                            </p:tav>
                                            <p:tav tm="100000">
                                              <p:val>
                                                <p:strVal val="#ppt_w"/>
                                              </p:val>
                                            </p:tav>
                                          </p:tavLst>
                                        </p:anim>
                                        <p:anim calcmode="lin" valueType="num">
                                          <p:cBhvr>
                                            <p:cTn id="46" dur="500" fill="hold"/>
                                            <p:tgtEl>
                                              <p:spTgt spid="97"/>
                                            </p:tgtEl>
                                            <p:attrNameLst>
                                              <p:attrName>ppt_h</p:attrName>
                                            </p:attrNameLst>
                                          </p:cBhvr>
                                          <p:tavLst>
                                            <p:tav tm="0">
                                              <p:val>
                                                <p:fltVal val="0"/>
                                              </p:val>
                                            </p:tav>
                                            <p:tav tm="100000">
                                              <p:val>
                                                <p:strVal val="#ppt_h"/>
                                              </p:val>
                                            </p:tav>
                                          </p:tavLst>
                                        </p:anim>
                                        <p:animEffect transition="in" filter="fade">
                                          <p:cBhvr>
                                            <p:cTn id="47" dur="500"/>
                                            <p:tgtEl>
                                              <p:spTgt spid="97"/>
                                            </p:tgtEl>
                                          </p:cBhvr>
                                        </p:animEffect>
                                      </p:childTnLst>
                                    </p:cTn>
                                  </p:par>
                                </p:childTnLst>
                              </p:cTn>
                            </p:par>
                            <p:par>
                              <p:cTn id="48" fill="hold">
                                <p:stCondLst>
                                  <p:cond delay="1500"/>
                                </p:stCondLst>
                                <p:childTnLst>
                                  <p:par>
                                    <p:cTn id="49" presetID="22" presetClass="entr" presetSubtype="8" fill="hold" grpId="0" nodeType="afterEffect">
                                      <p:stCondLst>
                                        <p:cond delay="0"/>
                                      </p:stCondLst>
                                      <p:childTnLst>
                                        <p:set>
                                          <p:cBhvr>
                                            <p:cTn id="50" dur="1" fill="hold">
                                              <p:stCondLst>
                                                <p:cond delay="0"/>
                                              </p:stCondLst>
                                            </p:cTn>
                                            <p:tgtEl>
                                              <p:spTgt spid="92"/>
                                            </p:tgtEl>
                                            <p:attrNameLst>
                                              <p:attrName>style.visibility</p:attrName>
                                            </p:attrNameLst>
                                          </p:cBhvr>
                                          <p:to>
                                            <p:strVal val="visible"/>
                                          </p:to>
                                        </p:set>
                                        <p:animEffect transition="in" filter="wipe(left)">
                                          <p:cBhvr>
                                            <p:cTn id="51" dur="500"/>
                                            <p:tgtEl>
                                              <p:spTgt spid="92"/>
                                            </p:tgtEl>
                                          </p:cBhvr>
                                        </p:animEffect>
                                      </p:childTnLst>
                                    </p:cTn>
                                  </p:par>
                                  <p:par>
                                    <p:cTn id="52" presetID="22" presetClass="entr" presetSubtype="2" fill="hold" grpId="0" nodeType="withEffect">
                                      <p:stCondLst>
                                        <p:cond delay="300"/>
                                      </p:stCondLst>
                                      <p:childTnLst>
                                        <p:set>
                                          <p:cBhvr>
                                            <p:cTn id="53" dur="1" fill="hold">
                                              <p:stCondLst>
                                                <p:cond delay="0"/>
                                              </p:stCondLst>
                                            </p:cTn>
                                            <p:tgtEl>
                                              <p:spTgt spid="104"/>
                                            </p:tgtEl>
                                            <p:attrNameLst>
                                              <p:attrName>style.visibility</p:attrName>
                                            </p:attrNameLst>
                                          </p:cBhvr>
                                          <p:to>
                                            <p:strVal val="visible"/>
                                          </p:to>
                                        </p:set>
                                        <p:animEffect transition="in" filter="wipe(right)">
                                          <p:cBhvr>
                                            <p:cTn id="54" dur="500"/>
                                            <p:tgtEl>
                                              <p:spTgt spid="104"/>
                                            </p:tgtEl>
                                          </p:cBhvr>
                                        </p:animEffect>
                                      </p:childTnLst>
                                    </p:cTn>
                                  </p:par>
                                  <p:par>
                                    <p:cTn id="55" presetID="22" presetClass="entr" presetSubtype="8" fill="hold" grpId="0" nodeType="withEffect">
                                      <p:stCondLst>
                                        <p:cond delay="600"/>
                                      </p:stCondLst>
                                      <p:childTnLst>
                                        <p:set>
                                          <p:cBhvr>
                                            <p:cTn id="56" dur="1" fill="hold">
                                              <p:stCondLst>
                                                <p:cond delay="0"/>
                                              </p:stCondLst>
                                            </p:cTn>
                                            <p:tgtEl>
                                              <p:spTgt spid="98"/>
                                            </p:tgtEl>
                                            <p:attrNameLst>
                                              <p:attrName>style.visibility</p:attrName>
                                            </p:attrNameLst>
                                          </p:cBhvr>
                                          <p:to>
                                            <p:strVal val="visible"/>
                                          </p:to>
                                        </p:set>
                                        <p:animEffect transition="in" filter="wipe(left)">
                                          <p:cBhvr>
                                            <p:cTn id="57" dur="500"/>
                                            <p:tgtEl>
                                              <p:spTgt spid="98"/>
                                            </p:tgtEl>
                                          </p:cBhvr>
                                        </p:animEffect>
                                      </p:childTnLst>
                                    </p:cTn>
                                  </p:par>
                                  <p:par>
                                    <p:cTn id="58" presetID="2" presetClass="entr" presetSubtype="2" fill="hold" grpId="0" nodeType="withEffect" p14:presetBounceEnd="56000">
                                      <p:stCondLst>
                                        <p:cond delay="0"/>
                                      </p:stCondLst>
                                      <p:childTnLst>
                                        <p:set>
                                          <p:cBhvr>
                                            <p:cTn id="59" dur="1" fill="hold">
                                              <p:stCondLst>
                                                <p:cond delay="0"/>
                                              </p:stCondLst>
                                            </p:cTn>
                                            <p:tgtEl>
                                              <p:spTgt spid="81"/>
                                            </p:tgtEl>
                                            <p:attrNameLst>
                                              <p:attrName>style.visibility</p:attrName>
                                            </p:attrNameLst>
                                          </p:cBhvr>
                                          <p:to>
                                            <p:strVal val="visible"/>
                                          </p:to>
                                        </p:set>
                                        <p:anim calcmode="lin" valueType="num" p14:bounceEnd="56000">
                                          <p:cBhvr additive="base">
                                            <p:cTn id="60" dur="2000" fill="hold"/>
                                            <p:tgtEl>
                                              <p:spTgt spid="81"/>
                                            </p:tgtEl>
                                            <p:attrNameLst>
                                              <p:attrName>ppt_x</p:attrName>
                                            </p:attrNameLst>
                                          </p:cBhvr>
                                          <p:tavLst>
                                            <p:tav tm="0">
                                              <p:val>
                                                <p:strVal val="1+#ppt_w/2"/>
                                              </p:val>
                                            </p:tav>
                                            <p:tav tm="100000">
                                              <p:val>
                                                <p:strVal val="#ppt_x"/>
                                              </p:val>
                                            </p:tav>
                                          </p:tavLst>
                                        </p:anim>
                                        <p:anim calcmode="lin" valueType="num" p14:bounceEnd="56000">
                                          <p:cBhvr additive="base">
                                            <p:cTn id="61" dur="2000" fill="hold"/>
                                            <p:tgtEl>
                                              <p:spTgt spid="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bldLvl="0" animBg="1"/>
          <p:bldP spid="86" grpId="0" bldLvl="0" animBg="1"/>
          <p:bldP spid="92" grpId="0" bldLvl="0" animBg="1"/>
          <p:bldP spid="97" grpId="0" bldLvl="0" animBg="1"/>
          <p:bldP spid="98" grpId="0" bldLvl="0" animBg="1"/>
          <p:bldP spid="103" grpId="0" bldLvl="0" animBg="1"/>
          <p:bldP spid="104"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00" fill="hold"/>
                                            <p:tgtEl>
                                              <p:spTgt spid="3"/>
                                            </p:tgtEl>
                                            <p:attrNameLst>
                                              <p:attrName>ppt_x</p:attrName>
                                            </p:attrNameLst>
                                          </p:cBhvr>
                                          <p:tavLst>
                                            <p:tav tm="0">
                                              <p:val>
                                                <p:strVal val="0-#ppt_w/2"/>
                                              </p:val>
                                            </p:tav>
                                            <p:tav tm="100000">
                                              <p:val>
                                                <p:strVal val="#ppt_x"/>
                                              </p:val>
                                            </p:tav>
                                          </p:tavLst>
                                        </p:anim>
                                        <p:anim calcmode="lin" valueType="num">
                                          <p:cBhvr additive="base">
                                            <p:cTn id="8" dur="8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55"/>
                                            </p:tgtEl>
                                            <p:attrNameLst>
                                              <p:attrName>style.visibility</p:attrName>
                                            </p:attrNameLst>
                                          </p:cBhvr>
                                          <p:to>
                                            <p:strVal val="visible"/>
                                          </p:to>
                                        </p:set>
                                        <p:anim calcmode="lin" valueType="num">
                                          <p:cBhvr additive="base">
                                            <p:cTn id="11" dur="800" fill="hold"/>
                                            <p:tgtEl>
                                              <p:spTgt spid="55"/>
                                            </p:tgtEl>
                                            <p:attrNameLst>
                                              <p:attrName>ppt_x</p:attrName>
                                            </p:attrNameLst>
                                          </p:cBhvr>
                                          <p:tavLst>
                                            <p:tav tm="0">
                                              <p:val>
                                                <p:strVal val="1+#ppt_w/2"/>
                                              </p:val>
                                            </p:tav>
                                            <p:tav tm="100000">
                                              <p:val>
                                                <p:strVal val="#ppt_x"/>
                                              </p:val>
                                            </p:tav>
                                          </p:tavLst>
                                        </p:anim>
                                        <p:anim calcmode="lin" valueType="num">
                                          <p:cBhvr additive="base">
                                            <p:cTn id="12" dur="800" fill="hold"/>
                                            <p:tgtEl>
                                              <p:spTgt spid="55"/>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800" fill="hold"/>
                                            <p:tgtEl>
                                              <p:spTgt spid="16"/>
                                            </p:tgtEl>
                                            <p:attrNameLst>
                                              <p:attrName>ppt_x</p:attrName>
                                            </p:attrNameLst>
                                          </p:cBhvr>
                                          <p:tavLst>
                                            <p:tav tm="0">
                                              <p:val>
                                                <p:strVal val="0-#ppt_w/2"/>
                                              </p:val>
                                            </p:tav>
                                            <p:tav tm="100000">
                                              <p:val>
                                                <p:strVal val="#ppt_x"/>
                                              </p:val>
                                            </p:tav>
                                          </p:tavLst>
                                        </p:anim>
                                        <p:anim calcmode="lin" valueType="num">
                                          <p:cBhvr additive="base">
                                            <p:cTn id="16" dur="800" fill="hold"/>
                                            <p:tgtEl>
                                              <p:spTgt spid="16"/>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87"/>
                                            </p:tgtEl>
                                            <p:attrNameLst>
                                              <p:attrName>style.visibility</p:attrName>
                                            </p:attrNameLst>
                                          </p:cBhvr>
                                          <p:to>
                                            <p:strVal val="visible"/>
                                          </p:to>
                                        </p:set>
                                        <p:anim calcmode="lin" valueType="num">
                                          <p:cBhvr>
                                            <p:cTn id="20" dur="500" fill="hold"/>
                                            <p:tgtEl>
                                              <p:spTgt spid="87"/>
                                            </p:tgtEl>
                                            <p:attrNameLst>
                                              <p:attrName>ppt_w</p:attrName>
                                            </p:attrNameLst>
                                          </p:cBhvr>
                                          <p:tavLst>
                                            <p:tav tm="0">
                                              <p:val>
                                                <p:fltVal val="0"/>
                                              </p:val>
                                            </p:tav>
                                            <p:tav tm="100000">
                                              <p:val>
                                                <p:strVal val="#ppt_w"/>
                                              </p:val>
                                            </p:tav>
                                          </p:tavLst>
                                        </p:anim>
                                        <p:anim calcmode="lin" valueType="num">
                                          <p:cBhvr>
                                            <p:cTn id="21" dur="500" fill="hold"/>
                                            <p:tgtEl>
                                              <p:spTgt spid="87"/>
                                            </p:tgtEl>
                                            <p:attrNameLst>
                                              <p:attrName>ppt_h</p:attrName>
                                            </p:attrNameLst>
                                          </p:cBhvr>
                                          <p:tavLst>
                                            <p:tav tm="0">
                                              <p:val>
                                                <p:fltVal val="0"/>
                                              </p:val>
                                            </p:tav>
                                            <p:tav tm="100000">
                                              <p:val>
                                                <p:strVal val="#ppt_h"/>
                                              </p:val>
                                            </p:tav>
                                          </p:tavLst>
                                        </p:anim>
                                        <p:animEffect transition="in" filter="fade">
                                          <p:cBhvr>
                                            <p:cTn id="22" dur="500"/>
                                            <p:tgtEl>
                                              <p:spTgt spid="87"/>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86"/>
                                            </p:tgtEl>
                                            <p:attrNameLst>
                                              <p:attrName>style.visibility</p:attrName>
                                            </p:attrNameLst>
                                          </p:cBhvr>
                                          <p:to>
                                            <p:strVal val="visible"/>
                                          </p:to>
                                        </p:set>
                                        <p:anim calcmode="lin" valueType="num">
                                          <p:cBhvr>
                                            <p:cTn id="25" dur="500" fill="hold"/>
                                            <p:tgtEl>
                                              <p:spTgt spid="86"/>
                                            </p:tgtEl>
                                            <p:attrNameLst>
                                              <p:attrName>ppt_w</p:attrName>
                                            </p:attrNameLst>
                                          </p:cBhvr>
                                          <p:tavLst>
                                            <p:tav tm="0">
                                              <p:val>
                                                <p:fltVal val="0"/>
                                              </p:val>
                                            </p:tav>
                                            <p:tav tm="100000">
                                              <p:val>
                                                <p:strVal val="#ppt_w"/>
                                              </p:val>
                                            </p:tav>
                                          </p:tavLst>
                                        </p:anim>
                                        <p:anim calcmode="lin" valueType="num">
                                          <p:cBhvr>
                                            <p:cTn id="26" dur="500" fill="hold"/>
                                            <p:tgtEl>
                                              <p:spTgt spid="86"/>
                                            </p:tgtEl>
                                            <p:attrNameLst>
                                              <p:attrName>ppt_h</p:attrName>
                                            </p:attrNameLst>
                                          </p:cBhvr>
                                          <p:tavLst>
                                            <p:tav tm="0">
                                              <p:val>
                                                <p:fltVal val="0"/>
                                              </p:val>
                                            </p:tav>
                                            <p:tav tm="100000">
                                              <p:val>
                                                <p:strVal val="#ppt_h"/>
                                              </p:val>
                                            </p:tav>
                                          </p:tavLst>
                                        </p:anim>
                                        <p:animEffect transition="in" filter="fade">
                                          <p:cBhvr>
                                            <p:cTn id="27" dur="500"/>
                                            <p:tgtEl>
                                              <p:spTgt spid="86"/>
                                            </p:tgtEl>
                                          </p:cBhvr>
                                        </p:animEffect>
                                      </p:childTnLst>
                                    </p:cTn>
                                  </p:par>
                                  <p:par>
                                    <p:cTn id="28" presetID="53" presetClass="entr" presetSubtype="16" fill="hold" nodeType="withEffect">
                                      <p:stCondLst>
                                        <p:cond delay="200"/>
                                      </p:stCondLst>
                                      <p:childTnLst>
                                        <p:set>
                                          <p:cBhvr>
                                            <p:cTn id="29" dur="1" fill="hold">
                                              <p:stCondLst>
                                                <p:cond delay="0"/>
                                              </p:stCondLst>
                                            </p:cTn>
                                            <p:tgtEl>
                                              <p:spTgt spid="100"/>
                                            </p:tgtEl>
                                            <p:attrNameLst>
                                              <p:attrName>style.visibility</p:attrName>
                                            </p:attrNameLst>
                                          </p:cBhvr>
                                          <p:to>
                                            <p:strVal val="visible"/>
                                          </p:to>
                                        </p:set>
                                        <p:anim calcmode="lin" valueType="num">
                                          <p:cBhvr>
                                            <p:cTn id="30" dur="500" fill="hold"/>
                                            <p:tgtEl>
                                              <p:spTgt spid="100"/>
                                            </p:tgtEl>
                                            <p:attrNameLst>
                                              <p:attrName>ppt_w</p:attrName>
                                            </p:attrNameLst>
                                          </p:cBhvr>
                                          <p:tavLst>
                                            <p:tav tm="0">
                                              <p:val>
                                                <p:fltVal val="0"/>
                                              </p:val>
                                            </p:tav>
                                            <p:tav tm="100000">
                                              <p:val>
                                                <p:strVal val="#ppt_w"/>
                                              </p:val>
                                            </p:tav>
                                          </p:tavLst>
                                        </p:anim>
                                        <p:anim calcmode="lin" valueType="num">
                                          <p:cBhvr>
                                            <p:cTn id="31" dur="500" fill="hold"/>
                                            <p:tgtEl>
                                              <p:spTgt spid="100"/>
                                            </p:tgtEl>
                                            <p:attrNameLst>
                                              <p:attrName>ppt_h</p:attrName>
                                            </p:attrNameLst>
                                          </p:cBhvr>
                                          <p:tavLst>
                                            <p:tav tm="0">
                                              <p:val>
                                                <p:fltVal val="0"/>
                                              </p:val>
                                            </p:tav>
                                            <p:tav tm="100000">
                                              <p:val>
                                                <p:strVal val="#ppt_h"/>
                                              </p:val>
                                            </p:tav>
                                          </p:tavLst>
                                        </p:anim>
                                        <p:animEffect transition="in" filter="fade">
                                          <p:cBhvr>
                                            <p:cTn id="32" dur="500"/>
                                            <p:tgtEl>
                                              <p:spTgt spid="100"/>
                                            </p:tgtEl>
                                          </p:cBhvr>
                                        </p:animEffect>
                                      </p:childTnLst>
                                    </p:cTn>
                                  </p:par>
                                  <p:par>
                                    <p:cTn id="33" presetID="53" presetClass="entr" presetSubtype="16" fill="hold" grpId="0" nodeType="withEffect">
                                      <p:stCondLst>
                                        <p:cond delay="200"/>
                                      </p:stCondLst>
                                      <p:childTnLst>
                                        <p:set>
                                          <p:cBhvr>
                                            <p:cTn id="34" dur="1" fill="hold">
                                              <p:stCondLst>
                                                <p:cond delay="0"/>
                                              </p:stCondLst>
                                            </p:cTn>
                                            <p:tgtEl>
                                              <p:spTgt spid="103"/>
                                            </p:tgtEl>
                                            <p:attrNameLst>
                                              <p:attrName>style.visibility</p:attrName>
                                            </p:attrNameLst>
                                          </p:cBhvr>
                                          <p:to>
                                            <p:strVal val="visible"/>
                                          </p:to>
                                        </p:set>
                                        <p:anim calcmode="lin" valueType="num">
                                          <p:cBhvr>
                                            <p:cTn id="35" dur="500" fill="hold"/>
                                            <p:tgtEl>
                                              <p:spTgt spid="103"/>
                                            </p:tgtEl>
                                            <p:attrNameLst>
                                              <p:attrName>ppt_w</p:attrName>
                                            </p:attrNameLst>
                                          </p:cBhvr>
                                          <p:tavLst>
                                            <p:tav tm="0">
                                              <p:val>
                                                <p:fltVal val="0"/>
                                              </p:val>
                                            </p:tav>
                                            <p:tav tm="100000">
                                              <p:val>
                                                <p:strVal val="#ppt_w"/>
                                              </p:val>
                                            </p:tav>
                                          </p:tavLst>
                                        </p:anim>
                                        <p:anim calcmode="lin" valueType="num">
                                          <p:cBhvr>
                                            <p:cTn id="36" dur="500" fill="hold"/>
                                            <p:tgtEl>
                                              <p:spTgt spid="103"/>
                                            </p:tgtEl>
                                            <p:attrNameLst>
                                              <p:attrName>ppt_h</p:attrName>
                                            </p:attrNameLst>
                                          </p:cBhvr>
                                          <p:tavLst>
                                            <p:tav tm="0">
                                              <p:val>
                                                <p:fltVal val="0"/>
                                              </p:val>
                                            </p:tav>
                                            <p:tav tm="100000">
                                              <p:val>
                                                <p:strVal val="#ppt_h"/>
                                              </p:val>
                                            </p:tav>
                                          </p:tavLst>
                                        </p:anim>
                                        <p:animEffect transition="in" filter="fade">
                                          <p:cBhvr>
                                            <p:cTn id="37" dur="500"/>
                                            <p:tgtEl>
                                              <p:spTgt spid="103"/>
                                            </p:tgtEl>
                                          </p:cBhvr>
                                        </p:animEffect>
                                      </p:childTnLst>
                                    </p:cTn>
                                  </p:par>
                                  <p:par>
                                    <p:cTn id="38" presetID="53" presetClass="entr" presetSubtype="16" fill="hold" nodeType="withEffect">
                                      <p:stCondLst>
                                        <p:cond delay="400"/>
                                      </p:stCondLst>
                                      <p:childTnLst>
                                        <p:set>
                                          <p:cBhvr>
                                            <p:cTn id="39" dur="1" fill="hold">
                                              <p:stCondLst>
                                                <p:cond delay="0"/>
                                              </p:stCondLst>
                                            </p:cTn>
                                            <p:tgtEl>
                                              <p:spTgt spid="94"/>
                                            </p:tgtEl>
                                            <p:attrNameLst>
                                              <p:attrName>style.visibility</p:attrName>
                                            </p:attrNameLst>
                                          </p:cBhvr>
                                          <p:to>
                                            <p:strVal val="visible"/>
                                          </p:to>
                                        </p:set>
                                        <p:anim calcmode="lin" valueType="num">
                                          <p:cBhvr>
                                            <p:cTn id="40" dur="500" fill="hold"/>
                                            <p:tgtEl>
                                              <p:spTgt spid="94"/>
                                            </p:tgtEl>
                                            <p:attrNameLst>
                                              <p:attrName>ppt_w</p:attrName>
                                            </p:attrNameLst>
                                          </p:cBhvr>
                                          <p:tavLst>
                                            <p:tav tm="0">
                                              <p:val>
                                                <p:fltVal val="0"/>
                                              </p:val>
                                            </p:tav>
                                            <p:tav tm="100000">
                                              <p:val>
                                                <p:strVal val="#ppt_w"/>
                                              </p:val>
                                            </p:tav>
                                          </p:tavLst>
                                        </p:anim>
                                        <p:anim calcmode="lin" valueType="num">
                                          <p:cBhvr>
                                            <p:cTn id="41" dur="500" fill="hold"/>
                                            <p:tgtEl>
                                              <p:spTgt spid="94"/>
                                            </p:tgtEl>
                                            <p:attrNameLst>
                                              <p:attrName>ppt_h</p:attrName>
                                            </p:attrNameLst>
                                          </p:cBhvr>
                                          <p:tavLst>
                                            <p:tav tm="0">
                                              <p:val>
                                                <p:fltVal val="0"/>
                                              </p:val>
                                            </p:tav>
                                            <p:tav tm="100000">
                                              <p:val>
                                                <p:strVal val="#ppt_h"/>
                                              </p:val>
                                            </p:tav>
                                          </p:tavLst>
                                        </p:anim>
                                        <p:animEffect transition="in" filter="fade">
                                          <p:cBhvr>
                                            <p:cTn id="42" dur="500"/>
                                            <p:tgtEl>
                                              <p:spTgt spid="94"/>
                                            </p:tgtEl>
                                          </p:cBhvr>
                                        </p:animEffect>
                                      </p:childTnLst>
                                    </p:cTn>
                                  </p:par>
                                  <p:par>
                                    <p:cTn id="43" presetID="53" presetClass="entr" presetSubtype="16" fill="hold" grpId="0" nodeType="withEffect">
                                      <p:stCondLst>
                                        <p:cond delay="400"/>
                                      </p:stCondLst>
                                      <p:childTnLst>
                                        <p:set>
                                          <p:cBhvr>
                                            <p:cTn id="44" dur="1" fill="hold">
                                              <p:stCondLst>
                                                <p:cond delay="0"/>
                                              </p:stCondLst>
                                            </p:cTn>
                                            <p:tgtEl>
                                              <p:spTgt spid="97"/>
                                            </p:tgtEl>
                                            <p:attrNameLst>
                                              <p:attrName>style.visibility</p:attrName>
                                            </p:attrNameLst>
                                          </p:cBhvr>
                                          <p:to>
                                            <p:strVal val="visible"/>
                                          </p:to>
                                        </p:set>
                                        <p:anim calcmode="lin" valueType="num">
                                          <p:cBhvr>
                                            <p:cTn id="45" dur="500" fill="hold"/>
                                            <p:tgtEl>
                                              <p:spTgt spid="97"/>
                                            </p:tgtEl>
                                            <p:attrNameLst>
                                              <p:attrName>ppt_w</p:attrName>
                                            </p:attrNameLst>
                                          </p:cBhvr>
                                          <p:tavLst>
                                            <p:tav tm="0">
                                              <p:val>
                                                <p:fltVal val="0"/>
                                              </p:val>
                                            </p:tav>
                                            <p:tav tm="100000">
                                              <p:val>
                                                <p:strVal val="#ppt_w"/>
                                              </p:val>
                                            </p:tav>
                                          </p:tavLst>
                                        </p:anim>
                                        <p:anim calcmode="lin" valueType="num">
                                          <p:cBhvr>
                                            <p:cTn id="46" dur="500" fill="hold"/>
                                            <p:tgtEl>
                                              <p:spTgt spid="97"/>
                                            </p:tgtEl>
                                            <p:attrNameLst>
                                              <p:attrName>ppt_h</p:attrName>
                                            </p:attrNameLst>
                                          </p:cBhvr>
                                          <p:tavLst>
                                            <p:tav tm="0">
                                              <p:val>
                                                <p:fltVal val="0"/>
                                              </p:val>
                                            </p:tav>
                                            <p:tav tm="100000">
                                              <p:val>
                                                <p:strVal val="#ppt_h"/>
                                              </p:val>
                                            </p:tav>
                                          </p:tavLst>
                                        </p:anim>
                                        <p:animEffect transition="in" filter="fade">
                                          <p:cBhvr>
                                            <p:cTn id="47" dur="500"/>
                                            <p:tgtEl>
                                              <p:spTgt spid="97"/>
                                            </p:tgtEl>
                                          </p:cBhvr>
                                        </p:animEffect>
                                      </p:childTnLst>
                                    </p:cTn>
                                  </p:par>
                                </p:childTnLst>
                              </p:cTn>
                            </p:par>
                            <p:par>
                              <p:cTn id="48" fill="hold">
                                <p:stCondLst>
                                  <p:cond delay="1500"/>
                                </p:stCondLst>
                                <p:childTnLst>
                                  <p:par>
                                    <p:cTn id="49" presetID="22" presetClass="entr" presetSubtype="8" fill="hold" grpId="0" nodeType="afterEffect">
                                      <p:stCondLst>
                                        <p:cond delay="0"/>
                                      </p:stCondLst>
                                      <p:childTnLst>
                                        <p:set>
                                          <p:cBhvr>
                                            <p:cTn id="50" dur="1" fill="hold">
                                              <p:stCondLst>
                                                <p:cond delay="0"/>
                                              </p:stCondLst>
                                            </p:cTn>
                                            <p:tgtEl>
                                              <p:spTgt spid="92"/>
                                            </p:tgtEl>
                                            <p:attrNameLst>
                                              <p:attrName>style.visibility</p:attrName>
                                            </p:attrNameLst>
                                          </p:cBhvr>
                                          <p:to>
                                            <p:strVal val="visible"/>
                                          </p:to>
                                        </p:set>
                                        <p:animEffect transition="in" filter="wipe(left)">
                                          <p:cBhvr>
                                            <p:cTn id="51" dur="500"/>
                                            <p:tgtEl>
                                              <p:spTgt spid="92"/>
                                            </p:tgtEl>
                                          </p:cBhvr>
                                        </p:animEffect>
                                      </p:childTnLst>
                                    </p:cTn>
                                  </p:par>
                                  <p:par>
                                    <p:cTn id="52" presetID="22" presetClass="entr" presetSubtype="2" fill="hold" grpId="0" nodeType="withEffect">
                                      <p:stCondLst>
                                        <p:cond delay="300"/>
                                      </p:stCondLst>
                                      <p:childTnLst>
                                        <p:set>
                                          <p:cBhvr>
                                            <p:cTn id="53" dur="1" fill="hold">
                                              <p:stCondLst>
                                                <p:cond delay="0"/>
                                              </p:stCondLst>
                                            </p:cTn>
                                            <p:tgtEl>
                                              <p:spTgt spid="104"/>
                                            </p:tgtEl>
                                            <p:attrNameLst>
                                              <p:attrName>style.visibility</p:attrName>
                                            </p:attrNameLst>
                                          </p:cBhvr>
                                          <p:to>
                                            <p:strVal val="visible"/>
                                          </p:to>
                                        </p:set>
                                        <p:animEffect transition="in" filter="wipe(right)">
                                          <p:cBhvr>
                                            <p:cTn id="54" dur="500"/>
                                            <p:tgtEl>
                                              <p:spTgt spid="104"/>
                                            </p:tgtEl>
                                          </p:cBhvr>
                                        </p:animEffect>
                                      </p:childTnLst>
                                    </p:cTn>
                                  </p:par>
                                  <p:par>
                                    <p:cTn id="55" presetID="22" presetClass="entr" presetSubtype="8" fill="hold" grpId="0" nodeType="withEffect">
                                      <p:stCondLst>
                                        <p:cond delay="600"/>
                                      </p:stCondLst>
                                      <p:childTnLst>
                                        <p:set>
                                          <p:cBhvr>
                                            <p:cTn id="56" dur="1" fill="hold">
                                              <p:stCondLst>
                                                <p:cond delay="0"/>
                                              </p:stCondLst>
                                            </p:cTn>
                                            <p:tgtEl>
                                              <p:spTgt spid="98"/>
                                            </p:tgtEl>
                                            <p:attrNameLst>
                                              <p:attrName>style.visibility</p:attrName>
                                            </p:attrNameLst>
                                          </p:cBhvr>
                                          <p:to>
                                            <p:strVal val="visible"/>
                                          </p:to>
                                        </p:set>
                                        <p:animEffect transition="in" filter="wipe(left)">
                                          <p:cBhvr>
                                            <p:cTn id="57" dur="500"/>
                                            <p:tgtEl>
                                              <p:spTgt spid="98"/>
                                            </p:tgtEl>
                                          </p:cBhvr>
                                        </p:animEffect>
                                      </p:childTnLst>
                                    </p:cTn>
                                  </p:par>
                                  <p:par>
                                    <p:cTn id="58" presetID="2" presetClass="entr" presetSubtype="2" fill="hold" grpId="0" nodeType="withEffect">
                                      <p:stCondLst>
                                        <p:cond delay="0"/>
                                      </p:stCondLst>
                                      <p:childTnLst>
                                        <p:set>
                                          <p:cBhvr>
                                            <p:cTn id="59" dur="1" fill="hold">
                                              <p:stCondLst>
                                                <p:cond delay="0"/>
                                              </p:stCondLst>
                                            </p:cTn>
                                            <p:tgtEl>
                                              <p:spTgt spid="81"/>
                                            </p:tgtEl>
                                            <p:attrNameLst>
                                              <p:attrName>style.visibility</p:attrName>
                                            </p:attrNameLst>
                                          </p:cBhvr>
                                          <p:to>
                                            <p:strVal val="visible"/>
                                          </p:to>
                                        </p:set>
                                        <p:anim calcmode="lin" valueType="num">
                                          <p:cBhvr additive="base">
                                            <p:cTn id="60" dur="2000" fill="hold"/>
                                            <p:tgtEl>
                                              <p:spTgt spid="81"/>
                                            </p:tgtEl>
                                            <p:attrNameLst>
                                              <p:attrName>ppt_x</p:attrName>
                                            </p:attrNameLst>
                                          </p:cBhvr>
                                          <p:tavLst>
                                            <p:tav tm="0">
                                              <p:val>
                                                <p:strVal val="1+#ppt_w/2"/>
                                              </p:val>
                                            </p:tav>
                                            <p:tav tm="100000">
                                              <p:val>
                                                <p:strVal val="#ppt_x"/>
                                              </p:val>
                                            </p:tav>
                                          </p:tavLst>
                                        </p:anim>
                                        <p:anim calcmode="lin" valueType="num">
                                          <p:cBhvr additive="base">
                                            <p:cTn id="61" dur="2000" fill="hold"/>
                                            <p:tgtEl>
                                              <p:spTgt spid="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bldLvl="0" animBg="1"/>
          <p:bldP spid="86" grpId="0" bldLvl="0" animBg="1"/>
          <p:bldP spid="92" grpId="0" bldLvl="0" animBg="1"/>
          <p:bldP spid="97" grpId="0" bldLvl="0" animBg="1"/>
          <p:bldP spid="98" grpId="0" bldLvl="0" animBg="1"/>
          <p:bldP spid="103" grpId="0" bldLvl="0" animBg="1"/>
          <p:bldP spid="104" grpId="0" bldLvl="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8" name="矩形 17"/>
          <p:cNvSpPr/>
          <p:nvPr/>
        </p:nvSpPr>
        <p:spPr>
          <a:xfrm>
            <a:off x="543560" y="2676525"/>
            <a:ext cx="11106150" cy="307721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p>
        </p:txBody>
      </p:sp>
      <p:sp>
        <p:nvSpPr>
          <p:cNvPr id="3074" name="MH_PageTitle"/>
          <p:cNvSpPr>
            <a:spLocks noGrp="1"/>
          </p:cNvSpPr>
          <p:nvPr>
            <p:ph type="title"/>
            <p:custDataLst>
              <p:tags r:id="rId2"/>
            </p:custDataLst>
          </p:nvPr>
        </p:nvSpPr>
        <p:spPr>
          <a:xfrm>
            <a:off x="186690" y="1275715"/>
            <a:ext cx="11642725" cy="553720"/>
          </a:xfrm>
        </p:spPr>
        <p:txBody>
          <a:bodyPr>
            <a:noAutofit/>
          </a:bodyPr>
          <a:lstStyle/>
          <a:p>
            <a:r>
              <a:rPr lang="ja-JP" altLang="ja-JP" sz="4400" b="1" dirty="0">
                <a:latin typeface="MS Mincho" panose="02020609040205080304" charset="-128"/>
                <a:ea typeface="MS Mincho" panose="02020609040205080304" charset="-128"/>
              </a:rPr>
              <a:t>学習目標</a:t>
            </a:r>
            <a:r>
              <a:rPr lang="en-US" altLang="ja-JP" sz="4400" b="1" dirty="0">
                <a:latin typeface="MS Mincho" panose="02020609040205080304" charset="-128"/>
                <a:ea typeface="MS Mincho" panose="02020609040205080304" charset="-128"/>
              </a:rPr>
              <a:t>-</a:t>
            </a:r>
            <a:r>
              <a:rPr lang="ja-JP" sz="4400" b="1" dirty="0">
                <a:latin typeface="MS Mincho" panose="02020609040205080304" charset="-128"/>
                <a:ea typeface="MS Mincho" panose="02020609040205080304" charset="-128"/>
              </a:rPr>
              <a:t>１　</a:t>
            </a:r>
          </a:p>
        </p:txBody>
      </p:sp>
      <p:sp>
        <p:nvSpPr>
          <p:cNvPr id="16" name="圆角矩形 15"/>
          <p:cNvSpPr/>
          <p:nvPr/>
        </p:nvSpPr>
        <p:spPr>
          <a:xfrm>
            <a:off x="946785" y="3250565"/>
            <a:ext cx="10403840" cy="1580515"/>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a:p>
        </p:txBody>
      </p:sp>
      <p:sp>
        <p:nvSpPr>
          <p:cNvPr id="42" name="矩形 41"/>
          <p:cNvSpPr/>
          <p:nvPr/>
        </p:nvSpPr>
        <p:spPr>
          <a:xfrm>
            <a:off x="1054735" y="3710305"/>
            <a:ext cx="11012805" cy="829945"/>
          </a:xfrm>
          <a:prstGeom prst="rect">
            <a:avLst/>
          </a:prstGeom>
        </p:spPr>
        <p:txBody>
          <a:bodyPr wrap="square">
            <a:spAutoFit/>
          </a:bodyPr>
          <a:lstStyle/>
          <a:p>
            <a:pPr algn="ctr">
              <a:lnSpc>
                <a:spcPct val="100000"/>
              </a:lnSpc>
              <a:buNone/>
            </a:pPr>
            <a:r>
              <a:rPr lang="ja-JP" altLang="en-US" sz="240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児童生徒の携帯利用の実態をめぐって、</a:t>
            </a:r>
          </a:p>
          <a:p>
            <a:pPr algn="ctr">
              <a:lnSpc>
                <a:spcPct val="100000"/>
              </a:lnSpc>
              <a:buNone/>
            </a:pPr>
            <a:r>
              <a:rPr lang="ja-JP" altLang="en-US" sz="240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学習者自身の考えを探求する</a:t>
            </a:r>
            <a:r>
              <a:rPr lang="ja-JP" altLang="zh-CN" sz="240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a:t>
            </a:r>
            <a:endParaRPr lang="ja-JP" altLang="zh-CN" sz="2400" b="1"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endParaRPr>
          </a:p>
        </p:txBody>
      </p:sp>
    </p:spTree>
    <p:custDataLst>
      <p:tags r:id="rId1"/>
    </p:custData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8"/>
                                            </p:tgtEl>
                                            <p:attrNameLst>
                                              <p:attrName>style.visibility</p:attrName>
                                            </p:attrNameLst>
                                          </p:cBhvr>
                                          <p:to>
                                            <p:strVal val="visible"/>
                                          </p:to>
                                        </p:set>
                                        <p:anim calcmode="lin" valueType="num" p14:bounceEnd="56000">
                                          <p:cBhvr additive="base">
                                            <p:cTn id="7" dur="500" fill="hold"/>
                                            <p:tgtEl>
                                              <p:spTgt spid="18"/>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iterate type="wd">
                                        <p:tmPct val="10000"/>
                                      </p:iterate>
                                      <p:childTnLst>
                                        <p:set>
                                          <p:cBhvr>
                                            <p:cTn id="11" dur="1" fill="hold">
                                              <p:stCondLst>
                                                <p:cond delay="0"/>
                                              </p:stCondLst>
                                            </p:cTn>
                                            <p:tgtEl>
                                              <p:spTgt spid="42"/>
                                            </p:tgtEl>
                                            <p:attrNameLst>
                                              <p:attrName>style.visibility</p:attrName>
                                            </p:attrNameLst>
                                          </p:cBhvr>
                                          <p:to>
                                            <p:strVal val="visible"/>
                                          </p:to>
                                        </p:set>
                                        <p:animEffect transition="in" filter="barn(inVertical)">
                                          <p:cBhvr>
                                            <p:cTn id="1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1+#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iterate type="wd">
                                        <p:tmPct val="10000"/>
                                      </p:iterate>
                                      <p:childTnLst>
                                        <p:set>
                                          <p:cBhvr>
                                            <p:cTn id="11" dur="1" fill="hold">
                                              <p:stCondLst>
                                                <p:cond delay="0"/>
                                              </p:stCondLst>
                                            </p:cTn>
                                            <p:tgtEl>
                                              <p:spTgt spid="42"/>
                                            </p:tgtEl>
                                            <p:attrNameLst>
                                              <p:attrName>style.visibility</p:attrName>
                                            </p:attrNameLst>
                                          </p:cBhvr>
                                          <p:to>
                                            <p:strVal val="visible"/>
                                          </p:to>
                                        </p:set>
                                        <p:animEffect transition="in" filter="barn(inVertical)">
                                          <p:cBhvr>
                                            <p:cTn id="1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42"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rot="18750266">
            <a:off x="553720" y="1056005"/>
            <a:ext cx="281305" cy="265430"/>
          </a:xfrm>
          <a:prstGeom prst="rect">
            <a:avLst/>
          </a:prstGeom>
          <a:solidFill>
            <a:srgbClr val="FCCC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176655" y="589280"/>
            <a:ext cx="9651365" cy="1198880"/>
          </a:xfrm>
          <a:prstGeom prst="rect">
            <a:avLst/>
          </a:prstGeom>
          <a:noFill/>
        </p:spPr>
        <p:txBody>
          <a:bodyPr wrap="square" rtlCol="0">
            <a:spAutoFit/>
          </a:bodyPr>
          <a:lstStyle/>
          <a:p>
            <a:pPr>
              <a:lnSpc>
                <a:spcPct val="150000"/>
              </a:lnSpc>
            </a:pPr>
            <a:r>
              <a:rPr lang="ja-JP" altLang="zh-CN" sz="2400" dirty="0">
                <a:latin typeface="MS PGothic" panose="020B0600070205080204" charset="-128"/>
                <a:ea typeface="MS PGothic" panose="020B0600070205080204" charset="-128"/>
              </a:rPr>
              <a:t>次の文章は2013年７月３日付『</a:t>
            </a:r>
            <a:r>
              <a:rPr lang="ja-JP" altLang="zh-CN" sz="2400" dirty="0">
                <a:latin typeface="宋体" panose="02010600030101010101" pitchFamily="2" charset="-122"/>
                <a:ea typeface="宋体" panose="02010600030101010101" pitchFamily="2" charset="-122"/>
              </a:rPr>
              <a:t>北京晨报</a:t>
            </a:r>
            <a:r>
              <a:rPr lang="ja-JP" altLang="zh-CN" sz="2400" dirty="0">
                <a:latin typeface="MS PGothic" panose="020B0600070205080204" charset="-128"/>
                <a:ea typeface="MS PGothic" panose="020B0600070205080204" charset="-128"/>
              </a:rPr>
              <a:t>』の記事です。</a:t>
            </a:r>
          </a:p>
          <a:p>
            <a:pPr>
              <a:lnSpc>
                <a:spcPct val="150000"/>
              </a:lnSpc>
            </a:pPr>
            <a:r>
              <a:rPr lang="ja-JP" altLang="zh-CN" sz="2400" dirty="0">
                <a:latin typeface="MS PGothic" panose="020B0600070205080204" charset="-128"/>
                <a:ea typeface="MS PGothic" panose="020B0600070205080204" charset="-128"/>
              </a:rPr>
              <a:t>これを読んで設問に答えましょう。　</a:t>
            </a:r>
            <a:r>
              <a:rPr lang="zh-CN" altLang="en-US" sz="2400" dirty="0">
                <a:latin typeface="MS PGothic" panose="020B0600070205080204" charset="-128"/>
                <a:ea typeface="MS PGothic" panose="020B0600070205080204" charset="-128"/>
                <a:sym typeface="微软雅黑" panose="020B0503020204020204" pitchFamily="34" charset="-122"/>
              </a:rPr>
              <a:t>（教科書の</a:t>
            </a:r>
            <a:r>
              <a:rPr lang="en-US" altLang="zh-CN" sz="2400" dirty="0">
                <a:latin typeface="Times New Roman" panose="02020603050405020304" charset="0"/>
                <a:ea typeface="MS PGothic" panose="020B0600070205080204" charset="-128"/>
                <a:cs typeface="Times New Roman" panose="02020603050405020304" charset="0"/>
                <a:sym typeface="微软雅黑" panose="020B0503020204020204" pitchFamily="34" charset="-122"/>
              </a:rPr>
              <a:t>P58</a:t>
            </a:r>
            <a:r>
              <a:rPr lang="zh-CN" altLang="en-US" sz="2400" dirty="0">
                <a:latin typeface="MS PGothic" panose="020B0600070205080204" charset="-128"/>
                <a:ea typeface="MS PGothic" panose="020B0600070205080204" charset="-128"/>
                <a:sym typeface="微软雅黑" panose="020B0503020204020204" pitchFamily="34" charset="-122"/>
              </a:rPr>
              <a:t>）</a:t>
            </a:r>
          </a:p>
        </p:txBody>
      </p:sp>
      <p:cxnSp>
        <p:nvCxnSpPr>
          <p:cNvPr id="6" name="直接连接符 5"/>
          <p:cNvCxnSpPr/>
          <p:nvPr/>
        </p:nvCxnSpPr>
        <p:spPr>
          <a:xfrm>
            <a:off x="775018" y="1934210"/>
            <a:ext cx="11058525" cy="0"/>
          </a:xfrm>
          <a:prstGeom prst="line">
            <a:avLst/>
          </a:prstGeom>
          <a:ln w="38100">
            <a:solidFill>
              <a:srgbClr val="FCCCB8"/>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1739900" y="2239645"/>
            <a:ext cx="10637520" cy="902970"/>
          </a:xfrm>
          <a:prstGeom prst="rect">
            <a:avLst/>
          </a:prstGeom>
          <a:noFill/>
        </p:spPr>
        <p:txBody>
          <a:bodyPr wrap="square" rtlCol="0">
            <a:spAutoFit/>
          </a:bodyPr>
          <a:lstStyle/>
          <a:p>
            <a:pPr>
              <a:lnSpc>
                <a:spcPct val="110000"/>
              </a:lnSpc>
            </a:pPr>
            <a:r>
              <a:rPr lang="ja-JP" altLang="zh-CN" sz="2400"/>
              <a:t>１．“</a:t>
            </a:r>
            <a:r>
              <a:rPr lang="ja-JP" altLang="zh-CN" sz="2400">
                <a:latin typeface="宋体" panose="02010600030101010101" pitchFamily="2" charset="-122"/>
                <a:ea typeface="宋体" panose="02010600030101010101" pitchFamily="2" charset="-122"/>
              </a:rPr>
              <a:t>低头族</a:t>
            </a:r>
            <a:r>
              <a:rPr lang="ja-JP" altLang="zh-CN" sz="2400"/>
              <a:t>”とはどのような人たちのことを言うのでしょうか。</a:t>
            </a:r>
          </a:p>
          <a:p>
            <a:pPr>
              <a:lnSpc>
                <a:spcPct val="110000"/>
              </a:lnSpc>
            </a:pPr>
            <a:r>
              <a:rPr lang="ja-JP" altLang="zh-CN" sz="2400"/>
              <a:t>　　　彼らの問題点を上記の記事から抜き出しましょう。</a:t>
            </a:r>
          </a:p>
        </p:txBody>
      </p:sp>
      <p:sp>
        <p:nvSpPr>
          <p:cNvPr id="10" name="文本框 9"/>
          <p:cNvSpPr txBox="1"/>
          <p:nvPr/>
        </p:nvSpPr>
        <p:spPr>
          <a:xfrm>
            <a:off x="9112885" y="280035"/>
            <a:ext cx="2720975" cy="36830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ja-JP" altLang="zh-CN"/>
              <a:t>　　ウォーミングアップ</a:t>
            </a:r>
          </a:p>
        </p:txBody>
      </p:sp>
      <p:pic>
        <p:nvPicPr>
          <p:cNvPr id="4" name="图片 3"/>
          <p:cNvPicPr>
            <a:picLocks noChangeAspect="1"/>
          </p:cNvPicPr>
          <p:nvPr/>
        </p:nvPicPr>
        <p:blipFill>
          <a:blip r:embed="rId2"/>
          <a:stretch>
            <a:fillRect/>
          </a:stretch>
        </p:blipFill>
        <p:spPr>
          <a:xfrm>
            <a:off x="2866390" y="3319780"/>
            <a:ext cx="6271260" cy="3154045"/>
          </a:xfrm>
          <a:prstGeom prst="rect">
            <a:avLst/>
          </a:prstGeom>
        </p:spPr>
      </p:pic>
      <p:sp>
        <p:nvSpPr>
          <p:cNvPr id="11" name="云形标注 10"/>
          <p:cNvSpPr/>
          <p:nvPr/>
        </p:nvSpPr>
        <p:spPr>
          <a:xfrm>
            <a:off x="10252710" y="4999990"/>
            <a:ext cx="1857375" cy="1054100"/>
          </a:xfrm>
          <a:prstGeom prst="cloudCallou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ja-JP" altLang="zh-CN" sz="2000">
                <a:latin typeface="MS Mincho" panose="02020609040205080304" charset="-128"/>
                <a:ea typeface="MS Mincho" panose="02020609040205080304" charset="-128"/>
              </a:rPr>
              <a:t>一斉学習</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rot="18750266">
            <a:off x="553720" y="1056005"/>
            <a:ext cx="281305" cy="265430"/>
          </a:xfrm>
          <a:prstGeom prst="rect">
            <a:avLst/>
          </a:prstGeom>
          <a:solidFill>
            <a:srgbClr val="FCCC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176655" y="589280"/>
            <a:ext cx="9651365" cy="1198880"/>
          </a:xfrm>
          <a:prstGeom prst="rect">
            <a:avLst/>
          </a:prstGeom>
          <a:noFill/>
        </p:spPr>
        <p:txBody>
          <a:bodyPr wrap="square" rtlCol="0">
            <a:spAutoFit/>
          </a:bodyPr>
          <a:lstStyle/>
          <a:p>
            <a:pPr>
              <a:lnSpc>
                <a:spcPct val="150000"/>
              </a:lnSpc>
            </a:pPr>
            <a:r>
              <a:rPr lang="ja-JP" altLang="zh-CN" sz="2400" dirty="0">
                <a:latin typeface="MS PGothic" panose="020B0600070205080204" charset="-128"/>
                <a:ea typeface="MS PGothic" panose="020B0600070205080204" charset="-128"/>
              </a:rPr>
              <a:t>次の文章は2013年７月３日付『</a:t>
            </a:r>
            <a:r>
              <a:rPr lang="ja-JP" altLang="zh-CN" sz="2400" dirty="0">
                <a:latin typeface="宋体" panose="02010600030101010101" pitchFamily="2" charset="-122"/>
                <a:ea typeface="宋体" panose="02010600030101010101" pitchFamily="2" charset="-122"/>
              </a:rPr>
              <a:t>北京晨报</a:t>
            </a:r>
            <a:r>
              <a:rPr lang="ja-JP" altLang="zh-CN" sz="2400" dirty="0">
                <a:latin typeface="MS PGothic" panose="020B0600070205080204" charset="-128"/>
                <a:ea typeface="MS PGothic" panose="020B0600070205080204" charset="-128"/>
              </a:rPr>
              <a:t>』の記事です。</a:t>
            </a:r>
          </a:p>
          <a:p>
            <a:pPr>
              <a:lnSpc>
                <a:spcPct val="150000"/>
              </a:lnSpc>
            </a:pPr>
            <a:r>
              <a:rPr lang="ja-JP" altLang="zh-CN" sz="2400" dirty="0">
                <a:latin typeface="MS PGothic" panose="020B0600070205080204" charset="-128"/>
                <a:ea typeface="MS PGothic" panose="020B0600070205080204" charset="-128"/>
              </a:rPr>
              <a:t>これを読んで設問に答えましょう。　</a:t>
            </a:r>
            <a:r>
              <a:rPr lang="zh-CN" altLang="en-US" sz="2400" dirty="0">
                <a:latin typeface="MS PGothic" panose="020B0600070205080204" charset="-128"/>
                <a:ea typeface="MS PGothic" panose="020B0600070205080204" charset="-128"/>
                <a:sym typeface="微软雅黑" panose="020B0503020204020204" pitchFamily="34" charset="-122"/>
              </a:rPr>
              <a:t>（教科書の</a:t>
            </a:r>
            <a:r>
              <a:rPr lang="en-US" altLang="zh-CN" sz="2400" dirty="0">
                <a:latin typeface="Times New Roman" panose="02020603050405020304" charset="0"/>
                <a:ea typeface="MS PGothic" panose="020B0600070205080204" charset="-128"/>
                <a:cs typeface="Times New Roman" panose="02020603050405020304" charset="0"/>
                <a:sym typeface="微软雅黑" panose="020B0503020204020204" pitchFamily="34" charset="-122"/>
              </a:rPr>
              <a:t>P58</a:t>
            </a:r>
            <a:r>
              <a:rPr lang="zh-CN" altLang="en-US" sz="2400" dirty="0">
                <a:latin typeface="MS PGothic" panose="020B0600070205080204" charset="-128"/>
                <a:ea typeface="MS PGothic" panose="020B0600070205080204" charset="-128"/>
                <a:sym typeface="微软雅黑" panose="020B0503020204020204" pitchFamily="34" charset="-122"/>
              </a:rPr>
              <a:t>）</a:t>
            </a:r>
          </a:p>
        </p:txBody>
      </p:sp>
      <p:cxnSp>
        <p:nvCxnSpPr>
          <p:cNvPr id="6" name="直接连接符 5"/>
          <p:cNvCxnSpPr/>
          <p:nvPr/>
        </p:nvCxnSpPr>
        <p:spPr>
          <a:xfrm>
            <a:off x="775018" y="1934210"/>
            <a:ext cx="11058525" cy="0"/>
          </a:xfrm>
          <a:prstGeom prst="line">
            <a:avLst/>
          </a:prstGeom>
          <a:ln w="38100">
            <a:solidFill>
              <a:srgbClr val="FCCCB8"/>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1053465" y="2486025"/>
            <a:ext cx="10637520" cy="902970"/>
          </a:xfrm>
          <a:prstGeom prst="rect">
            <a:avLst/>
          </a:prstGeom>
          <a:noFill/>
        </p:spPr>
        <p:txBody>
          <a:bodyPr wrap="square" rtlCol="0">
            <a:spAutoFit/>
          </a:bodyPr>
          <a:lstStyle/>
          <a:p>
            <a:pPr>
              <a:lnSpc>
                <a:spcPct val="110000"/>
              </a:lnSpc>
            </a:pPr>
            <a:r>
              <a:rPr lang="ja-JP" altLang="zh-CN" sz="2400"/>
              <a:t>２．あなたは、小学生が携帯電話を使用することに賛成ですか？ 反対ですか？ </a:t>
            </a:r>
          </a:p>
          <a:p>
            <a:pPr>
              <a:lnSpc>
                <a:spcPct val="110000"/>
              </a:lnSpc>
            </a:pPr>
            <a:r>
              <a:rPr lang="ja-JP" altLang="zh-CN" sz="2400"/>
              <a:t>　　その理由はなんですか。皆で討論してみましょう。</a:t>
            </a:r>
          </a:p>
        </p:txBody>
      </p:sp>
      <p:sp>
        <p:nvSpPr>
          <p:cNvPr id="10" name="文本框 9"/>
          <p:cNvSpPr txBox="1"/>
          <p:nvPr/>
        </p:nvSpPr>
        <p:spPr>
          <a:xfrm>
            <a:off x="9112885" y="280035"/>
            <a:ext cx="2720975" cy="36830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ja-JP" altLang="zh-CN"/>
              <a:t>　　ウォーミングアップ</a:t>
            </a:r>
          </a:p>
        </p:txBody>
      </p:sp>
      <p:pic>
        <p:nvPicPr>
          <p:cNvPr id="7" name="图片 6"/>
          <p:cNvPicPr>
            <a:picLocks noChangeAspect="1"/>
          </p:cNvPicPr>
          <p:nvPr/>
        </p:nvPicPr>
        <p:blipFill>
          <a:blip r:embed="rId2"/>
          <a:stretch>
            <a:fillRect/>
          </a:stretch>
        </p:blipFill>
        <p:spPr>
          <a:xfrm>
            <a:off x="1938655" y="3688080"/>
            <a:ext cx="8315325" cy="2295525"/>
          </a:xfrm>
          <a:prstGeom prst="rect">
            <a:avLst/>
          </a:prstGeom>
        </p:spPr>
      </p:pic>
      <p:sp>
        <p:nvSpPr>
          <p:cNvPr id="8" name="云形标注 7"/>
          <p:cNvSpPr/>
          <p:nvPr/>
        </p:nvSpPr>
        <p:spPr>
          <a:xfrm>
            <a:off x="10334625" y="5281930"/>
            <a:ext cx="1857375" cy="1054100"/>
          </a:xfrm>
          <a:prstGeom prst="cloudCallou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ja-JP" altLang="zh-CN" sz="2000">
                <a:latin typeface="MS Mincho" panose="02020609040205080304" charset="-128"/>
                <a:ea typeface="MS Mincho" panose="02020609040205080304" charset="-128"/>
              </a:rPr>
              <a:t>グループ学習</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rot="18750266">
            <a:off x="553720" y="1056005"/>
            <a:ext cx="281305" cy="265430"/>
          </a:xfrm>
          <a:prstGeom prst="rect">
            <a:avLst/>
          </a:prstGeom>
          <a:solidFill>
            <a:srgbClr val="FCCC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176655" y="589280"/>
            <a:ext cx="9651365" cy="1198880"/>
          </a:xfrm>
          <a:prstGeom prst="rect">
            <a:avLst/>
          </a:prstGeom>
          <a:noFill/>
        </p:spPr>
        <p:txBody>
          <a:bodyPr wrap="square" rtlCol="0">
            <a:spAutoFit/>
          </a:bodyPr>
          <a:lstStyle/>
          <a:p>
            <a:pPr>
              <a:lnSpc>
                <a:spcPct val="150000"/>
              </a:lnSpc>
            </a:pPr>
            <a:r>
              <a:rPr lang="ja-JP" altLang="zh-CN" sz="2400" dirty="0">
                <a:latin typeface="MS PGothic" panose="020B0600070205080204" charset="-128"/>
                <a:ea typeface="MS PGothic" panose="020B0600070205080204" charset="-128"/>
              </a:rPr>
              <a:t>次の文章は2013年７月３日付『</a:t>
            </a:r>
            <a:r>
              <a:rPr lang="ja-JP" altLang="zh-CN" sz="2400" dirty="0">
                <a:latin typeface="宋体" panose="02010600030101010101" pitchFamily="2" charset="-122"/>
                <a:ea typeface="宋体" panose="02010600030101010101" pitchFamily="2" charset="-122"/>
              </a:rPr>
              <a:t>北京晨报</a:t>
            </a:r>
            <a:r>
              <a:rPr lang="ja-JP" altLang="zh-CN" sz="2400" dirty="0">
                <a:latin typeface="MS PGothic" panose="020B0600070205080204" charset="-128"/>
                <a:ea typeface="MS PGothic" panose="020B0600070205080204" charset="-128"/>
              </a:rPr>
              <a:t>』の記事です。</a:t>
            </a:r>
          </a:p>
          <a:p>
            <a:pPr>
              <a:lnSpc>
                <a:spcPct val="150000"/>
              </a:lnSpc>
            </a:pPr>
            <a:r>
              <a:rPr lang="ja-JP" altLang="zh-CN" sz="2400" dirty="0">
                <a:latin typeface="MS PGothic" panose="020B0600070205080204" charset="-128"/>
                <a:ea typeface="MS PGothic" panose="020B0600070205080204" charset="-128"/>
              </a:rPr>
              <a:t>これを読んで設問に答えましょう。　</a:t>
            </a:r>
            <a:r>
              <a:rPr lang="zh-CN" altLang="en-US" sz="2400" dirty="0">
                <a:latin typeface="MS PGothic" panose="020B0600070205080204" charset="-128"/>
                <a:ea typeface="MS PGothic" panose="020B0600070205080204" charset="-128"/>
                <a:sym typeface="微软雅黑" panose="020B0503020204020204" pitchFamily="34" charset="-122"/>
              </a:rPr>
              <a:t>（教科書の</a:t>
            </a:r>
            <a:r>
              <a:rPr lang="en-US" altLang="zh-CN" sz="2400" dirty="0">
                <a:latin typeface="Times New Roman" panose="02020603050405020304" charset="0"/>
                <a:ea typeface="MS PGothic" panose="020B0600070205080204" charset="-128"/>
                <a:cs typeface="Times New Roman" panose="02020603050405020304" charset="0"/>
                <a:sym typeface="微软雅黑" panose="020B0503020204020204" pitchFamily="34" charset="-122"/>
              </a:rPr>
              <a:t>P58</a:t>
            </a:r>
            <a:r>
              <a:rPr lang="zh-CN" altLang="en-US" sz="2400" dirty="0">
                <a:latin typeface="MS PGothic" panose="020B0600070205080204" charset="-128"/>
                <a:ea typeface="MS PGothic" panose="020B0600070205080204" charset="-128"/>
                <a:sym typeface="微软雅黑" panose="020B0503020204020204" pitchFamily="34" charset="-122"/>
              </a:rPr>
              <a:t>）</a:t>
            </a:r>
          </a:p>
        </p:txBody>
      </p:sp>
      <p:cxnSp>
        <p:nvCxnSpPr>
          <p:cNvPr id="6" name="直接连接符 5"/>
          <p:cNvCxnSpPr/>
          <p:nvPr/>
        </p:nvCxnSpPr>
        <p:spPr>
          <a:xfrm>
            <a:off x="775018" y="1934210"/>
            <a:ext cx="11058525" cy="0"/>
          </a:xfrm>
          <a:prstGeom prst="line">
            <a:avLst/>
          </a:prstGeom>
          <a:ln w="38100">
            <a:solidFill>
              <a:srgbClr val="FCCCB8"/>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1053465" y="2486025"/>
            <a:ext cx="10637520" cy="835660"/>
          </a:xfrm>
          <a:prstGeom prst="rect">
            <a:avLst/>
          </a:prstGeom>
          <a:noFill/>
        </p:spPr>
        <p:txBody>
          <a:bodyPr wrap="square" rtlCol="0">
            <a:spAutoFit/>
          </a:bodyPr>
          <a:lstStyle/>
          <a:p>
            <a:pPr>
              <a:lnSpc>
                <a:spcPct val="110000"/>
              </a:lnSpc>
            </a:pPr>
            <a:r>
              <a:rPr lang="ja-JP" altLang="zh-CN" sz="2400"/>
              <a:t>３．</a:t>
            </a:r>
            <a:r>
              <a:rPr lang="ja-JP" altLang="zh-CN" sz="2000"/>
              <a:t>“</a:t>
            </a:r>
            <a:r>
              <a:rPr lang="ja-JP" altLang="zh-CN" sz="2000">
                <a:latin typeface="宋体" panose="02010600030101010101" pitchFamily="2" charset="-122"/>
                <a:ea typeface="宋体" panose="02010600030101010101" pitchFamily="2" charset="-122"/>
              </a:rPr>
              <a:t>低头族</a:t>
            </a:r>
            <a:r>
              <a:rPr lang="ja-JP" altLang="zh-CN" sz="2000"/>
              <a:t>”のような「携帯依存症」が今中国の若者の間で問題になっていると言われています。</a:t>
            </a:r>
          </a:p>
          <a:p>
            <a:pPr>
              <a:lnSpc>
                <a:spcPct val="110000"/>
              </a:lnSpc>
            </a:pPr>
            <a:r>
              <a:rPr lang="ja-JP" altLang="zh-CN" sz="2000"/>
              <a:t>　　　携帯電話のメリット・デメリットについてグループで討論しましょう。</a:t>
            </a:r>
          </a:p>
        </p:txBody>
      </p:sp>
      <p:sp>
        <p:nvSpPr>
          <p:cNvPr id="10" name="文本框 9"/>
          <p:cNvSpPr txBox="1"/>
          <p:nvPr/>
        </p:nvSpPr>
        <p:spPr>
          <a:xfrm>
            <a:off x="9112885" y="280035"/>
            <a:ext cx="2720975" cy="36830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ja-JP" altLang="zh-CN"/>
              <a:t>　　ウォーミングアップ</a:t>
            </a:r>
          </a:p>
        </p:txBody>
      </p:sp>
      <p:pic>
        <p:nvPicPr>
          <p:cNvPr id="4" name="图片 3"/>
          <p:cNvPicPr>
            <a:picLocks noChangeAspect="1"/>
          </p:cNvPicPr>
          <p:nvPr/>
        </p:nvPicPr>
        <p:blipFill>
          <a:blip r:embed="rId2"/>
          <a:stretch>
            <a:fillRect/>
          </a:stretch>
        </p:blipFill>
        <p:spPr>
          <a:xfrm>
            <a:off x="2195830" y="3541395"/>
            <a:ext cx="7613015" cy="3041650"/>
          </a:xfrm>
          <a:prstGeom prst="rect">
            <a:avLst/>
          </a:prstGeom>
        </p:spPr>
      </p:pic>
      <p:sp>
        <p:nvSpPr>
          <p:cNvPr id="8" name="云形标注 7"/>
          <p:cNvSpPr/>
          <p:nvPr/>
        </p:nvSpPr>
        <p:spPr>
          <a:xfrm>
            <a:off x="10083165" y="5302885"/>
            <a:ext cx="1857375" cy="1054100"/>
          </a:xfrm>
          <a:prstGeom prst="cloudCallou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ja-JP" altLang="zh-CN" sz="2000">
                <a:latin typeface="MS Mincho" panose="02020609040205080304" charset="-128"/>
                <a:ea typeface="MS Mincho" panose="02020609040205080304" charset="-128"/>
              </a:rPr>
              <a:t>グループ学習</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8" name="矩形 17"/>
          <p:cNvSpPr/>
          <p:nvPr/>
        </p:nvSpPr>
        <p:spPr>
          <a:xfrm>
            <a:off x="543560" y="2703195"/>
            <a:ext cx="11106150" cy="291084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p>
        </p:txBody>
      </p:sp>
      <p:sp>
        <p:nvSpPr>
          <p:cNvPr id="3074" name="MH_PageTitle"/>
          <p:cNvSpPr>
            <a:spLocks noGrp="1"/>
          </p:cNvSpPr>
          <p:nvPr>
            <p:ph type="title"/>
            <p:custDataLst>
              <p:tags r:id="rId2"/>
            </p:custDataLst>
          </p:nvPr>
        </p:nvSpPr>
        <p:spPr>
          <a:xfrm>
            <a:off x="212090" y="1241425"/>
            <a:ext cx="11642725" cy="553720"/>
          </a:xfrm>
        </p:spPr>
        <p:txBody>
          <a:bodyPr>
            <a:noAutofit/>
          </a:bodyPr>
          <a:lstStyle/>
          <a:p>
            <a:r>
              <a:rPr lang="ja-JP" altLang="ja-JP" sz="4400" b="1" dirty="0">
                <a:latin typeface="MS Mincho" panose="02020609040205080304" charset="-128"/>
                <a:ea typeface="MS Mincho" panose="02020609040205080304" charset="-128"/>
              </a:rPr>
              <a:t>学習目標</a:t>
            </a:r>
            <a:r>
              <a:rPr lang="en-US" altLang="ja-JP" sz="4400" b="1" dirty="0">
                <a:latin typeface="MS Mincho" panose="02020609040205080304" charset="-128"/>
                <a:ea typeface="MS Mincho" panose="02020609040205080304" charset="-128"/>
              </a:rPr>
              <a:t>-</a:t>
            </a:r>
            <a:r>
              <a:rPr lang="ja-JP" sz="4400" b="1" dirty="0">
                <a:latin typeface="MS Mincho" panose="02020609040205080304" charset="-128"/>
                <a:ea typeface="MS Mincho" panose="02020609040205080304" charset="-128"/>
              </a:rPr>
              <a:t>２　</a:t>
            </a:r>
          </a:p>
        </p:txBody>
      </p:sp>
      <p:sp>
        <p:nvSpPr>
          <p:cNvPr id="16" name="圆角矩形 15"/>
          <p:cNvSpPr/>
          <p:nvPr/>
        </p:nvSpPr>
        <p:spPr>
          <a:xfrm>
            <a:off x="946785" y="3347085"/>
            <a:ext cx="10403840" cy="1527810"/>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a:p>
        </p:txBody>
      </p:sp>
      <p:sp>
        <p:nvSpPr>
          <p:cNvPr id="42" name="矩形 41"/>
          <p:cNvSpPr/>
          <p:nvPr/>
        </p:nvSpPr>
        <p:spPr>
          <a:xfrm>
            <a:off x="1665605" y="3928745"/>
            <a:ext cx="8860790" cy="460375"/>
          </a:xfrm>
          <a:prstGeom prst="rect">
            <a:avLst/>
          </a:prstGeom>
        </p:spPr>
        <p:txBody>
          <a:bodyPr wrap="square">
            <a:spAutoFit/>
          </a:bodyPr>
          <a:lstStyle/>
          <a:p>
            <a:pPr marL="0" indent="0" fontAlgn="base">
              <a:lnSpc>
                <a:spcPct val="100000"/>
              </a:lnSpc>
              <a:buNone/>
            </a:pPr>
            <a:r>
              <a:rPr lang="ja-JP" sz="2400">
                <a:solidFill>
                  <a:schemeClr val="tx1">
                    <a:lumMod val="65000"/>
                    <a:lumOff val="35000"/>
                  </a:schemeClr>
                </a:solidFill>
                <a:effectLst/>
                <a:latin typeface="MS PGothic" panose="020B0600070205080204" charset="-128"/>
                <a:ea typeface="MS PGothic" panose="020B0600070205080204" charset="-128"/>
                <a:cs typeface="MS PGothic" panose="020B0600070205080204" charset="-128"/>
                <a:sym typeface="+mn-ea"/>
              </a:rPr>
              <a:t>　　　　　　　SNSの利用におけるリスクについて考える</a:t>
            </a:r>
            <a:r>
              <a:rPr lang="ja-JP" altLang="ja-JP" sz="2400">
                <a:solidFill>
                  <a:schemeClr val="tx1">
                    <a:lumMod val="65000"/>
                    <a:lumOff val="35000"/>
                  </a:schemeClr>
                </a:solidFill>
                <a:effectLst/>
                <a:latin typeface="MS PGothic" panose="020B0600070205080204" charset="-128"/>
                <a:ea typeface="MS PGothic" panose="020B0600070205080204" charset="-128"/>
                <a:cs typeface="MS PGothic" panose="020B0600070205080204" charset="-128"/>
                <a:sym typeface="+mn-ea"/>
              </a:rPr>
              <a:t>。</a:t>
            </a:r>
            <a:endParaRPr lang="ja-JP" altLang="ja-JP" sz="2400" b="1" dirty="0">
              <a:solidFill>
                <a:schemeClr val="tx1">
                  <a:lumMod val="65000"/>
                  <a:lumOff val="35000"/>
                </a:schemeClr>
              </a:solidFill>
              <a:effectLst/>
              <a:latin typeface="MS PGothic" panose="020B0600070205080204" charset="-128"/>
              <a:ea typeface="MS PGothic" panose="020B0600070205080204" charset="-128"/>
              <a:cs typeface="MS PGothic" panose="020B0600070205080204" charset="-128"/>
              <a:sym typeface="+mn-ea"/>
            </a:endParaRPr>
          </a:p>
        </p:txBody>
      </p:sp>
    </p:spTree>
    <p:custDataLst>
      <p:tags r:id="rId1"/>
    </p:custData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8"/>
                                            </p:tgtEl>
                                            <p:attrNameLst>
                                              <p:attrName>style.visibility</p:attrName>
                                            </p:attrNameLst>
                                          </p:cBhvr>
                                          <p:to>
                                            <p:strVal val="visible"/>
                                          </p:to>
                                        </p:set>
                                        <p:anim calcmode="lin" valueType="num" p14:bounceEnd="56000">
                                          <p:cBhvr additive="base">
                                            <p:cTn id="7" dur="500" fill="hold"/>
                                            <p:tgtEl>
                                              <p:spTgt spid="18"/>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iterate type="wd">
                                        <p:tmPct val="10000"/>
                                      </p:iterate>
                                      <p:childTnLst>
                                        <p:set>
                                          <p:cBhvr>
                                            <p:cTn id="11" dur="1" fill="hold">
                                              <p:stCondLst>
                                                <p:cond delay="0"/>
                                              </p:stCondLst>
                                            </p:cTn>
                                            <p:tgtEl>
                                              <p:spTgt spid="42"/>
                                            </p:tgtEl>
                                            <p:attrNameLst>
                                              <p:attrName>style.visibility</p:attrName>
                                            </p:attrNameLst>
                                          </p:cBhvr>
                                          <p:to>
                                            <p:strVal val="visible"/>
                                          </p:to>
                                        </p:set>
                                        <p:animEffect transition="in" filter="barn(inVertical)">
                                          <p:cBhvr>
                                            <p:cTn id="1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1+#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iterate type="wd">
                                        <p:tmPct val="10000"/>
                                      </p:iterate>
                                      <p:childTnLst>
                                        <p:set>
                                          <p:cBhvr>
                                            <p:cTn id="11" dur="1" fill="hold">
                                              <p:stCondLst>
                                                <p:cond delay="0"/>
                                              </p:stCondLst>
                                            </p:cTn>
                                            <p:tgtEl>
                                              <p:spTgt spid="42"/>
                                            </p:tgtEl>
                                            <p:attrNameLst>
                                              <p:attrName>style.visibility</p:attrName>
                                            </p:attrNameLst>
                                          </p:cBhvr>
                                          <p:to>
                                            <p:strVal val="visible"/>
                                          </p:to>
                                        </p:set>
                                        <p:animEffect transition="in" filter="barn(inVertical)">
                                          <p:cBhvr>
                                            <p:cTn id="1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42"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1871" y="179621"/>
            <a:ext cx="3672408" cy="706755"/>
          </a:xfrm>
          <a:prstGeom prst="rect">
            <a:avLst/>
          </a:prstGeom>
          <a:noFill/>
        </p:spPr>
        <p:txBody>
          <a:bodyPr wrap="square" rtlCol="0">
            <a:spAutoFit/>
          </a:bodyPr>
          <a:lstStyle/>
          <a:p>
            <a:pPr marL="571500" indent="-571500">
              <a:buFont typeface="Wingdings" panose="05000000000000000000" charset="0"/>
              <a:buChar char="Ø"/>
            </a:pPr>
            <a:r>
              <a:rPr lang="ja-JP" altLang="zh-CN" sz="4000" dirty="0">
                <a:solidFill>
                  <a:schemeClr val="bg1">
                    <a:lumMod val="65000"/>
                  </a:schemeClr>
                </a:solidFill>
                <a:latin typeface="irohamaru mikami Medium" panose="020B0602020203020207" charset="-120"/>
                <a:ea typeface="irohamaru mikami Medium" panose="020B0602020203020207" charset="-120"/>
              </a:rPr>
              <a:t>目次</a:t>
            </a:r>
          </a:p>
        </p:txBody>
      </p:sp>
      <p:sp>
        <p:nvSpPr>
          <p:cNvPr id="15" name="矩形 14"/>
          <p:cNvSpPr/>
          <p:nvPr/>
        </p:nvSpPr>
        <p:spPr>
          <a:xfrm>
            <a:off x="2796461" y="1943631"/>
            <a:ext cx="4370481" cy="521970"/>
          </a:xfrm>
          <a:prstGeom prst="rect">
            <a:avLst/>
          </a:prstGeom>
        </p:spPr>
        <p:txBody>
          <a:bodyPr wrap="square">
            <a:spAutoFit/>
          </a:bodyPr>
          <a:lstStyle/>
          <a:p>
            <a:r>
              <a:rPr lang="ja-JP" altLang="zh-CN" sz="2800" dirty="0">
                <a:solidFill>
                  <a:schemeClr val="bg1">
                    <a:lumMod val="65000"/>
                  </a:schemeClr>
                </a:solidFill>
                <a:latin typeface="irohamaru mikami Medium" panose="020B0602020203020207" charset="-120"/>
                <a:ea typeface="irohamaru mikami Medium" panose="020B0602020203020207" charset="-120"/>
              </a:rPr>
              <a:t>学習目標</a:t>
            </a:r>
          </a:p>
        </p:txBody>
      </p:sp>
      <p:sp>
        <p:nvSpPr>
          <p:cNvPr id="16" name="矩形 15"/>
          <p:cNvSpPr/>
          <p:nvPr/>
        </p:nvSpPr>
        <p:spPr>
          <a:xfrm>
            <a:off x="3627070" y="2977002"/>
            <a:ext cx="4370481" cy="521970"/>
          </a:xfrm>
          <a:prstGeom prst="rect">
            <a:avLst/>
          </a:prstGeom>
        </p:spPr>
        <p:txBody>
          <a:bodyPr wrap="square">
            <a:spAutoFit/>
          </a:bodyPr>
          <a:lstStyle/>
          <a:p>
            <a:r>
              <a:rPr lang="ja-JP" altLang="zh-CN" sz="2800" dirty="0">
                <a:solidFill>
                  <a:schemeClr val="bg1">
                    <a:lumMod val="65000"/>
                  </a:schemeClr>
                </a:solidFill>
                <a:latin typeface="irohamaru mikami Medium" panose="020B0602020203020207" charset="-120"/>
                <a:ea typeface="irohamaru mikami Medium" panose="020B0602020203020207" charset="-120"/>
              </a:rPr>
              <a:t>学習指導案</a:t>
            </a:r>
          </a:p>
        </p:txBody>
      </p:sp>
      <p:sp>
        <p:nvSpPr>
          <p:cNvPr id="17" name="矩形 16"/>
          <p:cNvSpPr/>
          <p:nvPr/>
        </p:nvSpPr>
        <p:spPr>
          <a:xfrm>
            <a:off x="4700769" y="4176120"/>
            <a:ext cx="4370481" cy="521970"/>
          </a:xfrm>
          <a:prstGeom prst="rect">
            <a:avLst/>
          </a:prstGeom>
        </p:spPr>
        <p:txBody>
          <a:bodyPr wrap="square">
            <a:spAutoFit/>
          </a:bodyPr>
          <a:lstStyle/>
          <a:p>
            <a:r>
              <a:rPr lang="ja-JP" altLang="zh-CN" sz="2800" dirty="0">
                <a:solidFill>
                  <a:schemeClr val="bg1">
                    <a:lumMod val="65000"/>
                  </a:schemeClr>
                </a:solidFill>
                <a:latin typeface="irohamaru mikami Medium" panose="020B0602020203020207" charset="-120"/>
                <a:ea typeface="irohamaru mikami Medium" panose="020B0602020203020207" charset="-120"/>
              </a:rPr>
              <a:t>学習指導の見出し</a:t>
            </a:r>
          </a:p>
        </p:txBody>
      </p:sp>
      <p:sp>
        <p:nvSpPr>
          <p:cNvPr id="18" name="矩形 17"/>
          <p:cNvSpPr/>
          <p:nvPr/>
        </p:nvSpPr>
        <p:spPr>
          <a:xfrm>
            <a:off x="6061710" y="5328285"/>
            <a:ext cx="1772285" cy="521970"/>
          </a:xfrm>
          <a:prstGeom prst="rect">
            <a:avLst/>
          </a:prstGeom>
        </p:spPr>
        <p:txBody>
          <a:bodyPr wrap="square">
            <a:spAutoFit/>
          </a:bodyPr>
          <a:lstStyle/>
          <a:p>
            <a:r>
              <a:rPr lang="ja-JP" altLang="zh-CN" sz="2800" dirty="0">
                <a:solidFill>
                  <a:schemeClr val="bg1">
                    <a:lumMod val="65000"/>
                  </a:schemeClr>
                </a:solidFill>
                <a:latin typeface="irohamaru mikami Medium" panose="020B0602020203020207" charset="-120"/>
                <a:ea typeface="irohamaru mikami Medium" panose="020B0602020203020207" charset="-120"/>
              </a:rPr>
              <a:t>評価基準</a:t>
            </a:r>
          </a:p>
        </p:txBody>
      </p:sp>
      <p:pic>
        <p:nvPicPr>
          <p:cNvPr id="19" name="图片 18"/>
          <p:cNvPicPr>
            <a:picLocks noChangeAspect="1"/>
          </p:cNvPicPr>
          <p:nvPr/>
        </p:nvPicPr>
        <p:blipFill>
          <a:blip r:embed="rId3"/>
          <a:stretch>
            <a:fillRect/>
          </a:stretch>
        </p:blipFill>
        <p:spPr>
          <a:xfrm>
            <a:off x="8361633" y="1196916"/>
            <a:ext cx="2867584" cy="1906382"/>
          </a:xfrm>
          <a:prstGeom prst="rect">
            <a:avLst/>
          </a:prstGeom>
        </p:spPr>
      </p:pic>
      <p:cxnSp>
        <p:nvCxnSpPr>
          <p:cNvPr id="20" name="Straight Connector 25"/>
          <p:cNvCxnSpPr/>
          <p:nvPr/>
        </p:nvCxnSpPr>
        <p:spPr>
          <a:xfrm>
            <a:off x="1163607" y="2204864"/>
            <a:ext cx="1468901" cy="0"/>
          </a:xfrm>
          <a:prstGeom prst="line">
            <a:avLst/>
          </a:prstGeom>
          <a:ln w="38100" cap="rnd">
            <a:solidFill>
              <a:schemeClr val="bg1">
                <a:lumMod val="50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21" name="Straight Connector 39"/>
          <p:cNvCxnSpPr/>
          <p:nvPr/>
        </p:nvCxnSpPr>
        <p:spPr>
          <a:xfrm flipV="1">
            <a:off x="1934606" y="2204864"/>
            <a:ext cx="0" cy="1080120"/>
          </a:xfrm>
          <a:prstGeom prst="line">
            <a:avLst/>
          </a:prstGeom>
          <a:ln w="38100" cap="rnd">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5"/>
          <p:cNvCxnSpPr/>
          <p:nvPr/>
        </p:nvCxnSpPr>
        <p:spPr>
          <a:xfrm>
            <a:off x="1934606" y="3288432"/>
            <a:ext cx="1468901" cy="0"/>
          </a:xfrm>
          <a:prstGeom prst="line">
            <a:avLst/>
          </a:prstGeom>
          <a:ln w="38100" cap="rnd">
            <a:solidFill>
              <a:schemeClr val="bg1">
                <a:lumMod val="50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23" name="Straight Connector 25"/>
          <p:cNvCxnSpPr/>
          <p:nvPr/>
        </p:nvCxnSpPr>
        <p:spPr>
          <a:xfrm>
            <a:off x="2879829" y="4437112"/>
            <a:ext cx="1468901" cy="0"/>
          </a:xfrm>
          <a:prstGeom prst="line">
            <a:avLst/>
          </a:prstGeom>
          <a:ln w="38100" cap="rnd">
            <a:solidFill>
              <a:schemeClr val="bg1">
                <a:lumMod val="50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25" name="Straight Connector 25"/>
          <p:cNvCxnSpPr/>
          <p:nvPr/>
        </p:nvCxnSpPr>
        <p:spPr>
          <a:xfrm>
            <a:off x="3825053" y="5589240"/>
            <a:ext cx="1468901" cy="0"/>
          </a:xfrm>
          <a:prstGeom prst="line">
            <a:avLst/>
          </a:prstGeom>
          <a:ln w="38100" cap="rnd">
            <a:solidFill>
              <a:schemeClr val="bg1">
                <a:lumMod val="50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26" name="Straight Connector 39"/>
          <p:cNvCxnSpPr/>
          <p:nvPr/>
        </p:nvCxnSpPr>
        <p:spPr>
          <a:xfrm flipV="1">
            <a:off x="3825053" y="4437112"/>
            <a:ext cx="0" cy="1152128"/>
          </a:xfrm>
          <a:prstGeom prst="line">
            <a:avLst/>
          </a:prstGeom>
          <a:ln w="38100" cap="rnd">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39"/>
          <p:cNvCxnSpPr/>
          <p:nvPr/>
        </p:nvCxnSpPr>
        <p:spPr>
          <a:xfrm flipV="1">
            <a:off x="2879829" y="3284984"/>
            <a:ext cx="0" cy="1152128"/>
          </a:xfrm>
          <a:prstGeom prst="line">
            <a:avLst/>
          </a:prstGeom>
          <a:ln w="38100" cap="rnd">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8" name="TextBox 459"/>
          <p:cNvSpPr>
            <a:spLocks noChangeArrowheads="1"/>
          </p:cNvSpPr>
          <p:nvPr/>
        </p:nvSpPr>
        <p:spPr bwMode="auto">
          <a:xfrm>
            <a:off x="1713272" y="1734787"/>
            <a:ext cx="369570" cy="427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8" tIns="60954" rIns="121908" bIns="60954">
            <a:spAutoFit/>
          </a:bodyPr>
          <a:lstStyle/>
          <a:p>
            <a:pPr algn="ctr"/>
            <a:endParaRPr lang="zh-CN" altLang="en-US" sz="2000" b="1" dirty="0">
              <a:solidFill>
                <a:schemeClr val="bg1">
                  <a:lumMod val="50000"/>
                </a:schemeClr>
              </a:solidFill>
              <a:latin typeface="方正姚体" panose="02010601030101010101" pitchFamily="2" charset="-122"/>
              <a:ea typeface="方正姚体" panose="02010601030101010101" pitchFamily="2" charset="-122"/>
            </a:endParaRPr>
          </a:p>
        </p:txBody>
      </p:sp>
      <p:pic>
        <p:nvPicPr>
          <p:cNvPr id="3" name="图片 2" descr="31393935333132353b31393939353630343bb7bdd0ced0f2bac531"/>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1511300" y="1356360"/>
            <a:ext cx="783590" cy="783590"/>
          </a:xfrm>
          <a:prstGeom prst="rect">
            <a:avLst/>
          </a:prstGeom>
        </p:spPr>
      </p:pic>
      <p:pic>
        <p:nvPicPr>
          <p:cNvPr id="4" name="图片 3" descr="31393935333132353b31393939353630353bb7bdd0ced0f2bac532"/>
          <p:cNvPicPr>
            <a:picLocks noChangeAspect="1"/>
          </p:cNvPicPr>
          <p:nvPr/>
        </p:nvPicPr>
        <p:blipFill>
          <a:blip r:embed="rId6">
            <a:extLst>
              <a:ext uri="{96DAC541-7B7A-43D3-8B79-37D633B846F1}">
                <asvg:svgBlip xmlns:asvg="http://schemas.microsoft.com/office/drawing/2016/SVG/main" xmlns="" r:embed="rId7"/>
              </a:ext>
            </a:extLst>
          </a:blip>
          <a:stretch>
            <a:fillRect/>
          </a:stretch>
        </p:blipFill>
        <p:spPr>
          <a:xfrm>
            <a:off x="2433955" y="2451100"/>
            <a:ext cx="775335" cy="775335"/>
          </a:xfrm>
          <a:prstGeom prst="rect">
            <a:avLst/>
          </a:prstGeom>
        </p:spPr>
      </p:pic>
      <p:pic>
        <p:nvPicPr>
          <p:cNvPr id="5" name="图片 4" descr="31393935333132353b31393939353630363bb7bdd0ced0f2bac533"/>
          <p:cNvPicPr>
            <a:picLocks noChangeAspect="1"/>
          </p:cNvPicPr>
          <p:nvPr/>
        </p:nvPicPr>
        <p:blipFill>
          <a:blip r:embed="rId8">
            <a:extLst>
              <a:ext uri="{96DAC541-7B7A-43D3-8B79-37D633B846F1}">
                <asvg:svgBlip xmlns:asvg="http://schemas.microsoft.com/office/drawing/2016/SVG/main" xmlns="" r:embed="rId9"/>
              </a:ext>
            </a:extLst>
          </a:blip>
          <a:stretch>
            <a:fillRect/>
          </a:stretch>
        </p:blipFill>
        <p:spPr>
          <a:xfrm>
            <a:off x="3493770" y="3670300"/>
            <a:ext cx="767080" cy="767080"/>
          </a:xfrm>
          <a:prstGeom prst="rect">
            <a:avLst/>
          </a:prstGeom>
        </p:spPr>
      </p:pic>
      <p:pic>
        <p:nvPicPr>
          <p:cNvPr id="6" name="图片 5" descr="31393935333132353b31393939353630373bb7bdd0ced0f2bac534"/>
          <p:cNvPicPr>
            <a:picLocks noChangeAspect="1"/>
          </p:cNvPicPr>
          <p:nvPr/>
        </p:nvPicPr>
        <p:blipFill>
          <a:blip r:embed="rId10">
            <a:extLst>
              <a:ext uri="{96DAC541-7B7A-43D3-8B79-37D633B846F1}">
                <asvg:svgBlip xmlns:asvg="http://schemas.microsoft.com/office/drawing/2016/SVG/main" xmlns="" r:embed="rId11"/>
              </a:ext>
            </a:extLst>
          </a:blip>
          <a:stretch>
            <a:fillRect/>
          </a:stretch>
        </p:blipFill>
        <p:spPr>
          <a:xfrm>
            <a:off x="4347845" y="4713605"/>
            <a:ext cx="756920" cy="75692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fltVal val="0"/>
                                          </p:val>
                                        </p:tav>
                                        <p:tav tm="100000">
                                          <p:val>
                                            <p:strVal val="#ppt_w"/>
                                          </p:val>
                                        </p:tav>
                                      </p:tavLst>
                                    </p:anim>
                                    <p:anim calcmode="lin" valueType="num">
                                      <p:cBhvr>
                                        <p:cTn id="12" dur="500" fill="hold"/>
                                        <p:tgtEl>
                                          <p:spTgt spid="19"/>
                                        </p:tgtEl>
                                        <p:attrNameLst>
                                          <p:attrName>ppt_h</p:attrName>
                                        </p:attrNameLst>
                                      </p:cBhvr>
                                      <p:tavLst>
                                        <p:tav tm="0">
                                          <p:val>
                                            <p:fltVal val="0"/>
                                          </p:val>
                                        </p:tav>
                                        <p:tav tm="100000">
                                          <p:val>
                                            <p:strVal val="#ppt_h"/>
                                          </p:val>
                                        </p:tav>
                                      </p:tavLst>
                                    </p:anim>
                                    <p:animEffect transition="in" filter="fade">
                                      <p:cBhvr>
                                        <p:cTn id="13" dur="500"/>
                                        <p:tgtEl>
                                          <p:spTgt spid="19"/>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500"/>
                                        <p:tgtEl>
                                          <p:spTgt spid="20"/>
                                        </p:tgtEl>
                                      </p:cBhvr>
                                    </p:animEffect>
                                  </p:childTnLst>
                                </p:cTn>
                              </p:par>
                            </p:childTnLst>
                          </p:cTn>
                        </p:par>
                        <p:par>
                          <p:cTn id="18" fill="hold">
                            <p:stCondLst>
                              <p:cond delay="1500"/>
                            </p:stCondLst>
                            <p:childTnLst>
                              <p:par>
                                <p:cTn id="19" presetID="22" presetClass="entr" presetSubtype="1"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up)">
                                      <p:cBhvr>
                                        <p:cTn id="21" dur="500"/>
                                        <p:tgtEl>
                                          <p:spTgt spid="21"/>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left)">
                                      <p:cBhvr>
                                        <p:cTn id="25" dur="500"/>
                                        <p:tgtEl>
                                          <p:spTgt spid="22"/>
                                        </p:tgtEl>
                                      </p:cBhvr>
                                    </p:animEffect>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wipe(up)">
                                      <p:cBhvr>
                                        <p:cTn id="29" dur="500"/>
                                        <p:tgtEl>
                                          <p:spTgt spid="27"/>
                                        </p:tgtEl>
                                      </p:cBhvr>
                                    </p:animEffect>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wipe(left)">
                                      <p:cBhvr>
                                        <p:cTn id="33" dur="500"/>
                                        <p:tgtEl>
                                          <p:spTgt spid="23"/>
                                        </p:tgtEl>
                                      </p:cBhvr>
                                    </p:animEffect>
                                  </p:childTnLst>
                                </p:cTn>
                              </p:par>
                            </p:childTnLst>
                          </p:cTn>
                        </p:par>
                        <p:par>
                          <p:cTn id="34" fill="hold">
                            <p:stCondLst>
                              <p:cond delay="3500"/>
                            </p:stCondLst>
                            <p:childTnLst>
                              <p:par>
                                <p:cTn id="35" presetID="22" presetClass="entr" presetSubtype="1" fill="hold" nodeType="after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up)">
                                      <p:cBhvr>
                                        <p:cTn id="37" dur="500"/>
                                        <p:tgtEl>
                                          <p:spTgt spid="26"/>
                                        </p:tgtEl>
                                      </p:cBhvr>
                                    </p:animEffect>
                                  </p:childTnLst>
                                </p:cTn>
                              </p:par>
                            </p:childTnLst>
                          </p:cTn>
                        </p:par>
                        <p:par>
                          <p:cTn id="38" fill="hold">
                            <p:stCondLst>
                              <p:cond delay="4000"/>
                            </p:stCondLst>
                            <p:childTnLst>
                              <p:par>
                                <p:cTn id="39" presetID="22" presetClass="entr" presetSubtype="8" fill="hold"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left)">
                                      <p:cBhvr>
                                        <p:cTn id="41" dur="500"/>
                                        <p:tgtEl>
                                          <p:spTgt spid="25"/>
                                        </p:tgtEl>
                                      </p:cBhvr>
                                    </p:animEffect>
                                  </p:childTnLst>
                                </p:cTn>
                              </p:par>
                            </p:childTnLst>
                          </p:cTn>
                        </p:par>
                        <p:par>
                          <p:cTn id="42" fill="hold">
                            <p:stCondLst>
                              <p:cond delay="4500"/>
                            </p:stCondLst>
                            <p:childTnLst>
                              <p:par>
                                <p:cTn id="43" presetID="53" presetClass="entr" presetSubtype="16"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p:cTn id="45" dur="500" fill="hold"/>
                                        <p:tgtEl>
                                          <p:spTgt spid="28"/>
                                        </p:tgtEl>
                                        <p:attrNameLst>
                                          <p:attrName>ppt_w</p:attrName>
                                        </p:attrNameLst>
                                      </p:cBhvr>
                                      <p:tavLst>
                                        <p:tav tm="0">
                                          <p:val>
                                            <p:fltVal val="0"/>
                                          </p:val>
                                        </p:tav>
                                        <p:tav tm="100000">
                                          <p:val>
                                            <p:strVal val="#ppt_w"/>
                                          </p:val>
                                        </p:tav>
                                      </p:tavLst>
                                    </p:anim>
                                    <p:anim calcmode="lin" valueType="num">
                                      <p:cBhvr>
                                        <p:cTn id="46" dur="500" fill="hold"/>
                                        <p:tgtEl>
                                          <p:spTgt spid="28"/>
                                        </p:tgtEl>
                                        <p:attrNameLst>
                                          <p:attrName>ppt_h</p:attrName>
                                        </p:attrNameLst>
                                      </p:cBhvr>
                                      <p:tavLst>
                                        <p:tav tm="0">
                                          <p:val>
                                            <p:fltVal val="0"/>
                                          </p:val>
                                        </p:tav>
                                        <p:tav tm="100000">
                                          <p:val>
                                            <p:strVal val="#ppt_h"/>
                                          </p:val>
                                        </p:tav>
                                      </p:tavLst>
                                    </p:anim>
                                    <p:animEffect transition="in" filter="fade">
                                      <p:cBhvr>
                                        <p:cTn id="47" dur="500"/>
                                        <p:tgtEl>
                                          <p:spTgt spid="28"/>
                                        </p:tgtEl>
                                      </p:cBhvr>
                                    </p:animEffect>
                                  </p:childTnLst>
                                </p:cTn>
                              </p:par>
                            </p:childTnLst>
                          </p:cTn>
                        </p:par>
                        <p:par>
                          <p:cTn id="48" fill="hold">
                            <p:stCondLst>
                              <p:cond delay="5000"/>
                            </p:stCondLst>
                            <p:childTnLst>
                              <p:par>
                                <p:cTn id="49" presetID="22" presetClass="entr" presetSubtype="8"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childTnLst>
                          </p:cTn>
                        </p:par>
                        <p:par>
                          <p:cTn id="52" fill="hold">
                            <p:stCondLst>
                              <p:cond delay="5500"/>
                            </p:stCondLst>
                            <p:childTnLst>
                              <p:par>
                                <p:cTn id="53" presetID="22" presetClass="entr" presetSubtype="8"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left)">
                                      <p:cBhvr>
                                        <p:cTn id="55" dur="500"/>
                                        <p:tgtEl>
                                          <p:spTgt spid="16"/>
                                        </p:tgtEl>
                                      </p:cBhvr>
                                    </p:animEffect>
                                  </p:childTnLst>
                                </p:cTn>
                              </p:par>
                            </p:childTnLst>
                          </p:cTn>
                        </p:par>
                        <p:par>
                          <p:cTn id="56" fill="hold">
                            <p:stCondLst>
                              <p:cond delay="6000"/>
                            </p:stCondLst>
                            <p:childTnLst>
                              <p:par>
                                <p:cTn id="57" presetID="22" presetClass="entr" presetSubtype="8"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wipe(left)">
                                      <p:cBhvr>
                                        <p:cTn id="59" dur="500"/>
                                        <p:tgtEl>
                                          <p:spTgt spid="17"/>
                                        </p:tgtEl>
                                      </p:cBhvr>
                                    </p:animEffect>
                                  </p:childTnLst>
                                </p:cTn>
                              </p:par>
                            </p:childTnLst>
                          </p:cTn>
                        </p:par>
                        <p:par>
                          <p:cTn id="60" fill="hold">
                            <p:stCondLst>
                              <p:cond delay="6500"/>
                            </p:stCondLst>
                            <p:childTnLst>
                              <p:par>
                                <p:cTn id="61" presetID="22" presetClass="entr" presetSubtype="8"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left)">
                                      <p:cBhvr>
                                        <p:cTn id="6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16" grpId="0"/>
      <p:bldP spid="17" grpId="0"/>
      <p:bldP spid="18" grpId="0"/>
      <p:bldP spid="2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rot="18750266">
            <a:off x="352108" y="701675"/>
            <a:ext cx="742950" cy="728663"/>
          </a:xfrm>
          <a:prstGeom prst="rect">
            <a:avLst/>
          </a:prstGeom>
          <a:solidFill>
            <a:srgbClr val="FCCC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15622" y="804545"/>
            <a:ext cx="414337" cy="523220"/>
          </a:xfrm>
          <a:prstGeom prst="rect">
            <a:avLst/>
          </a:prstGeom>
          <a:noFill/>
        </p:spPr>
        <p:txBody>
          <a:bodyPr wrap="square" rtlCol="0">
            <a:spAutoFit/>
          </a:bodyPr>
          <a:lstStyle/>
          <a:p>
            <a:pPr algn="ctr"/>
            <a:r>
              <a:rPr lang="zh-CN" altLang="en-US" sz="2800" b="1" dirty="0">
                <a:latin typeface="楷体" panose="02010609060101010101" pitchFamily="49" charset="-122"/>
                <a:ea typeface="楷体" panose="02010609060101010101" pitchFamily="49" charset="-122"/>
              </a:rPr>
              <a:t>壹</a:t>
            </a:r>
          </a:p>
        </p:txBody>
      </p:sp>
      <p:sp>
        <p:nvSpPr>
          <p:cNvPr id="5" name="文本框 4"/>
          <p:cNvSpPr txBox="1"/>
          <p:nvPr/>
        </p:nvSpPr>
        <p:spPr>
          <a:xfrm>
            <a:off x="1243330" y="1327785"/>
            <a:ext cx="9917430" cy="2707005"/>
          </a:xfrm>
          <a:prstGeom prst="rect">
            <a:avLst/>
          </a:prstGeom>
          <a:noFill/>
        </p:spPr>
        <p:txBody>
          <a:bodyPr wrap="square" rtlCol="0">
            <a:spAutoFit/>
          </a:bodyPr>
          <a:lstStyle/>
          <a:p>
            <a:pPr marL="0" indent="0" fontAlgn="base">
              <a:lnSpc>
                <a:spcPct val="120000"/>
              </a:lnSpc>
              <a:buNone/>
            </a:pPr>
            <a:r>
              <a:rPr lang="ja-JP" sz="2000" b="1">
                <a:solidFill>
                  <a:schemeClr val="tx1">
                    <a:lumMod val="65000"/>
                    <a:lumOff val="35000"/>
                  </a:schemeClr>
                </a:solidFill>
                <a:effectLst/>
                <a:latin typeface="MS PGothic" panose="020B0600070205080204" charset="-128"/>
                <a:ea typeface="MS PGothic" panose="020B0600070205080204" charset="-128"/>
                <a:cs typeface="MS PGothic" panose="020B0600070205080204" charset="-128"/>
                <a:sym typeface="+mn-ea"/>
              </a:rPr>
              <a:t>あなたは微信、ＱＱ、新浪微博などの「ソーシャル・ネットワーク・サービス（Social Network Service）」をどういう時に使用しますか。</a:t>
            </a:r>
          </a:p>
          <a:p>
            <a:pPr marL="0" indent="0" fontAlgn="base">
              <a:lnSpc>
                <a:spcPct val="120000"/>
              </a:lnSpc>
              <a:buNone/>
            </a:pPr>
            <a:endParaRPr lang="ja-JP" sz="2000" b="1">
              <a:solidFill>
                <a:schemeClr val="tx1">
                  <a:lumMod val="65000"/>
                  <a:lumOff val="35000"/>
                </a:schemeClr>
              </a:solidFill>
              <a:effectLst/>
              <a:latin typeface="MS PGothic" panose="020B0600070205080204" charset="-128"/>
              <a:ea typeface="MS PGothic" panose="020B0600070205080204" charset="-128"/>
              <a:cs typeface="MS PGothic" panose="020B0600070205080204" charset="-128"/>
              <a:sym typeface="+mn-ea"/>
            </a:endParaRPr>
          </a:p>
          <a:p>
            <a:pPr marL="0" indent="0" fontAlgn="base">
              <a:lnSpc>
                <a:spcPct val="120000"/>
              </a:lnSpc>
              <a:buNone/>
            </a:pPr>
            <a:r>
              <a:rPr lang="ja-JP" sz="2000" b="1">
                <a:solidFill>
                  <a:schemeClr val="tx1">
                    <a:lumMod val="65000"/>
                    <a:lumOff val="35000"/>
                  </a:schemeClr>
                </a:solidFill>
                <a:effectLst/>
                <a:latin typeface="MS PGothic" panose="020B0600070205080204" charset="-128"/>
                <a:ea typeface="MS PGothic" panose="020B0600070205080204" charset="-128"/>
                <a:cs typeface="MS PGothic" panose="020B0600070205080204" charset="-128"/>
                <a:sym typeface="+mn-ea"/>
              </a:rPr>
              <a:t>また、そのようなサービスにはどんな危険性があると思いますか。</a:t>
            </a:r>
          </a:p>
          <a:p>
            <a:pPr marL="0" indent="0" fontAlgn="base">
              <a:lnSpc>
                <a:spcPct val="120000"/>
              </a:lnSpc>
              <a:buNone/>
            </a:pPr>
            <a:endParaRPr lang="ja-JP" sz="2000" b="1">
              <a:solidFill>
                <a:schemeClr val="tx1">
                  <a:lumMod val="65000"/>
                  <a:lumOff val="35000"/>
                </a:schemeClr>
              </a:solidFill>
              <a:effectLst/>
              <a:latin typeface="MS PGothic" panose="020B0600070205080204" charset="-128"/>
              <a:ea typeface="MS PGothic" panose="020B0600070205080204" charset="-128"/>
              <a:cs typeface="MS PGothic" panose="020B0600070205080204" charset="-128"/>
              <a:sym typeface="+mn-ea"/>
            </a:endParaRPr>
          </a:p>
          <a:p>
            <a:pPr marL="0" indent="0" fontAlgn="base">
              <a:lnSpc>
                <a:spcPct val="120000"/>
              </a:lnSpc>
              <a:buNone/>
            </a:pPr>
            <a:r>
              <a:rPr lang="ja-JP" sz="2000" b="1">
                <a:solidFill>
                  <a:schemeClr val="tx1">
                    <a:lumMod val="65000"/>
                    <a:lumOff val="35000"/>
                  </a:schemeClr>
                </a:solidFill>
                <a:effectLst/>
                <a:latin typeface="MS PGothic" panose="020B0600070205080204" charset="-128"/>
                <a:ea typeface="MS PGothic" panose="020B0600070205080204" charset="-128"/>
                <a:cs typeface="MS PGothic" panose="020B0600070205080204" charset="-128"/>
                <a:sym typeface="+mn-ea"/>
              </a:rPr>
              <a:t>使う時どんなことに気をつけていますか。</a:t>
            </a:r>
          </a:p>
          <a:p>
            <a:pPr marL="0" indent="0" fontAlgn="base">
              <a:lnSpc>
                <a:spcPct val="130000"/>
              </a:lnSpc>
              <a:buNone/>
            </a:pPr>
            <a:endParaRPr lang="ja-JP" sz="2000" b="1">
              <a:solidFill>
                <a:schemeClr val="tx1">
                  <a:lumMod val="65000"/>
                  <a:lumOff val="35000"/>
                </a:schemeClr>
              </a:solidFill>
              <a:effectLst/>
              <a:latin typeface="MS PGothic" panose="020B0600070205080204" charset="-128"/>
              <a:ea typeface="MS PGothic" panose="020B0600070205080204" charset="-128"/>
              <a:cs typeface="MS PGothic" panose="020B0600070205080204" charset="-128"/>
              <a:sym typeface="+mn-ea"/>
            </a:endParaRPr>
          </a:p>
        </p:txBody>
      </p:sp>
      <p:sp>
        <p:nvSpPr>
          <p:cNvPr id="10" name="云形标注 9"/>
          <p:cNvSpPr/>
          <p:nvPr/>
        </p:nvSpPr>
        <p:spPr>
          <a:xfrm>
            <a:off x="10316210" y="126365"/>
            <a:ext cx="1638300" cy="862965"/>
          </a:xfrm>
          <a:prstGeom prst="cloudCallou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ja-JP" altLang="zh-CN" sz="2000">
                <a:latin typeface="MS Mincho" panose="02020609040205080304" charset="-128"/>
                <a:ea typeface="MS Mincho" panose="02020609040205080304" charset="-128"/>
              </a:rPr>
              <a:t>個別</a:t>
            </a:r>
          </a:p>
          <a:p>
            <a:pPr algn="ctr"/>
            <a:r>
              <a:rPr lang="ja-JP" altLang="zh-CN" sz="2000">
                <a:latin typeface="MS Mincho" panose="02020609040205080304" charset="-128"/>
                <a:ea typeface="MS Mincho" panose="02020609040205080304" charset="-128"/>
              </a:rPr>
              <a:t>学習</a:t>
            </a:r>
          </a:p>
        </p:txBody>
      </p:sp>
      <p:pic>
        <p:nvPicPr>
          <p:cNvPr id="2" name="图片 1"/>
          <p:cNvPicPr>
            <a:picLocks noChangeAspect="1"/>
          </p:cNvPicPr>
          <p:nvPr/>
        </p:nvPicPr>
        <p:blipFill>
          <a:blip r:embed="rId2"/>
          <a:stretch>
            <a:fillRect/>
          </a:stretch>
        </p:blipFill>
        <p:spPr>
          <a:xfrm>
            <a:off x="1786890" y="4098290"/>
            <a:ext cx="8096250" cy="1981200"/>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rot="18750266">
            <a:off x="429578" y="961390"/>
            <a:ext cx="742950" cy="728663"/>
          </a:xfrm>
          <a:prstGeom prst="rect">
            <a:avLst/>
          </a:prstGeom>
          <a:solidFill>
            <a:srgbClr val="FCCC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859790" y="2014855"/>
            <a:ext cx="10680065" cy="1106805"/>
          </a:xfrm>
          <a:prstGeom prst="rect">
            <a:avLst/>
          </a:prstGeom>
          <a:noFill/>
        </p:spPr>
        <p:txBody>
          <a:bodyPr wrap="square" rtlCol="0">
            <a:spAutoFit/>
          </a:bodyPr>
          <a:lstStyle/>
          <a:p>
            <a:pPr marL="0" indent="0" fontAlgn="base">
              <a:lnSpc>
                <a:spcPct val="110000"/>
              </a:lnSpc>
              <a:buNone/>
            </a:pPr>
            <a:r>
              <a:rPr lang="ja-JP" sz="2000" b="1">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現代は情報社会と言われますが、情報社会とはどのような社会だと定義できると思いますか。</a:t>
            </a:r>
          </a:p>
          <a:p>
            <a:pPr marL="0" indent="0" fontAlgn="base">
              <a:lnSpc>
                <a:spcPct val="110000"/>
              </a:lnSpc>
              <a:buNone/>
            </a:pPr>
            <a:endParaRPr lang="ja-JP" sz="2000" b="1">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marL="0" indent="0" fontAlgn="base">
              <a:lnSpc>
                <a:spcPct val="110000"/>
              </a:lnSpc>
              <a:buNone/>
            </a:pPr>
            <a:r>
              <a:rPr lang="ja-JP" sz="2000" b="1">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その利点と問題点も含めて自分の考えを整理してみましょう。</a:t>
            </a:r>
          </a:p>
        </p:txBody>
      </p:sp>
      <p:sp>
        <p:nvSpPr>
          <p:cNvPr id="10" name="云形标注 9"/>
          <p:cNvSpPr/>
          <p:nvPr/>
        </p:nvSpPr>
        <p:spPr>
          <a:xfrm>
            <a:off x="10046970" y="126365"/>
            <a:ext cx="1871345" cy="1287780"/>
          </a:xfrm>
          <a:prstGeom prst="cloudCallou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ja-JP" altLang="zh-CN" sz="2000">
                <a:latin typeface="MS Mincho" panose="02020609040205080304" charset="-128"/>
                <a:ea typeface="MS Mincho" panose="02020609040205080304" charset="-128"/>
              </a:rPr>
              <a:t>個別学習</a:t>
            </a:r>
          </a:p>
        </p:txBody>
      </p:sp>
      <p:sp>
        <p:nvSpPr>
          <p:cNvPr id="2" name="文本框 1"/>
          <p:cNvSpPr txBox="1"/>
          <p:nvPr/>
        </p:nvSpPr>
        <p:spPr>
          <a:xfrm>
            <a:off x="594042" y="1064034"/>
            <a:ext cx="414337" cy="523220"/>
          </a:xfrm>
          <a:prstGeom prst="rect">
            <a:avLst/>
          </a:prstGeom>
          <a:noFill/>
        </p:spPr>
        <p:txBody>
          <a:bodyPr wrap="square" rtlCol="0">
            <a:spAutoFit/>
          </a:bodyPr>
          <a:lstStyle/>
          <a:p>
            <a:pPr algn="ctr"/>
            <a:r>
              <a:rPr lang="zh-CN" altLang="en-US" sz="2800" b="1" dirty="0">
                <a:latin typeface="楷体" panose="02010609060101010101" pitchFamily="49" charset="-122"/>
                <a:ea typeface="楷体" panose="02010609060101010101" pitchFamily="49" charset="-122"/>
              </a:rPr>
              <a:t>贰</a:t>
            </a:r>
          </a:p>
        </p:txBody>
      </p:sp>
      <p:pic>
        <p:nvPicPr>
          <p:cNvPr id="9" name="图片 8"/>
          <p:cNvPicPr>
            <a:picLocks noChangeAspect="1"/>
          </p:cNvPicPr>
          <p:nvPr/>
        </p:nvPicPr>
        <p:blipFill>
          <a:blip r:embed="rId2"/>
          <a:stretch>
            <a:fillRect/>
          </a:stretch>
        </p:blipFill>
        <p:spPr>
          <a:xfrm>
            <a:off x="2014855" y="3462655"/>
            <a:ext cx="8077200" cy="2590800"/>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16" presetClass="entr" presetSubtype="21"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a:xfrm flipH="1">
            <a:off x="584200" y="1833245"/>
            <a:ext cx="2782570" cy="2669540"/>
          </a:xfrm>
          <a:prstGeom prst="ellipse">
            <a:avLst/>
          </a:prstGeom>
          <a:solidFill>
            <a:srgbClr val="FCCCB8"/>
          </a:solidFill>
          <a:ln>
            <a:solidFill>
              <a:srgbClr val="E2F0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rot="5400000">
            <a:off x="-184785" y="2544445"/>
            <a:ext cx="4033520" cy="1437005"/>
            <a:chOff x="4450" y="3372"/>
            <a:chExt cx="10301" cy="2774"/>
          </a:xfrm>
        </p:grpSpPr>
        <p:sp>
          <p:nvSpPr>
            <p:cNvPr id="6" name="矩形 5"/>
            <p:cNvSpPr/>
            <p:nvPr/>
          </p:nvSpPr>
          <p:spPr>
            <a:xfrm>
              <a:off x="4720" y="3604"/>
              <a:ext cx="9761" cy="226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7" name="矩形 6"/>
            <p:cNvSpPr/>
            <p:nvPr/>
          </p:nvSpPr>
          <p:spPr>
            <a:xfrm>
              <a:off x="4450"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8" name="矩形 7"/>
            <p:cNvSpPr/>
            <p:nvPr/>
          </p:nvSpPr>
          <p:spPr>
            <a:xfrm>
              <a:off x="14481" y="5876"/>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9" name="矩形 8"/>
            <p:cNvSpPr/>
            <p:nvPr/>
          </p:nvSpPr>
          <p:spPr>
            <a:xfrm>
              <a:off x="14481"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10" name="矩形 9"/>
            <p:cNvSpPr/>
            <p:nvPr/>
          </p:nvSpPr>
          <p:spPr>
            <a:xfrm>
              <a:off x="4450" y="5876"/>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grpSp>
      <p:sp>
        <p:nvSpPr>
          <p:cNvPr id="11" name="文本框 10"/>
          <p:cNvSpPr txBox="1"/>
          <p:nvPr/>
        </p:nvSpPr>
        <p:spPr>
          <a:xfrm>
            <a:off x="1381228" y="1578647"/>
            <a:ext cx="1029174" cy="3046095"/>
          </a:xfrm>
          <a:prstGeom prst="rect">
            <a:avLst/>
          </a:prstGeom>
          <a:noFill/>
        </p:spPr>
        <p:txBody>
          <a:bodyPr wrap="square" rtlCol="0">
            <a:spAutoFit/>
          </a:bodyPr>
          <a:lstStyle/>
          <a:p>
            <a:pPr algn="ctr"/>
            <a:r>
              <a:rPr lang="ja-JP" altLang="zh-CN" sz="3200" b="1" dirty="0">
                <a:latin typeface="MS PGothic" panose="020B0600070205080204" charset="-128"/>
                <a:ea typeface="MS PGothic" panose="020B0600070205080204" charset="-128"/>
              </a:rPr>
              <a:t>ア</a:t>
            </a:r>
          </a:p>
          <a:p>
            <a:pPr algn="ctr"/>
            <a:r>
              <a:rPr lang="ja-JP" altLang="zh-CN" sz="3200" b="1" dirty="0">
                <a:latin typeface="MS PGothic" panose="020B0600070205080204" charset="-128"/>
                <a:ea typeface="MS PGothic" panose="020B0600070205080204" charset="-128"/>
              </a:rPr>
              <a:t>ウ</a:t>
            </a:r>
          </a:p>
          <a:p>
            <a:pPr algn="ctr"/>
            <a:r>
              <a:rPr lang="ja-JP" altLang="zh-CN" sz="3200" b="1" dirty="0">
                <a:latin typeface="MS PGothic" panose="020B0600070205080204" charset="-128"/>
                <a:ea typeface="MS PGothic" panose="020B0600070205080204" charset="-128"/>
              </a:rPr>
              <a:t>ト</a:t>
            </a:r>
          </a:p>
          <a:p>
            <a:pPr algn="ctr"/>
            <a:r>
              <a:rPr lang="ja-JP" altLang="zh-CN" sz="3200" b="1" dirty="0">
                <a:latin typeface="MS PGothic" panose="020B0600070205080204" charset="-128"/>
                <a:ea typeface="MS PGothic" panose="020B0600070205080204" charset="-128"/>
              </a:rPr>
              <a:t>ラ</a:t>
            </a:r>
          </a:p>
          <a:p>
            <a:pPr algn="ctr"/>
            <a:r>
              <a:rPr lang="ja-JP" altLang="zh-CN" sz="3200" b="1" dirty="0">
                <a:latin typeface="MS PGothic" panose="020B0600070205080204" charset="-128"/>
                <a:ea typeface="MS PGothic" panose="020B0600070205080204" charset="-128"/>
              </a:rPr>
              <a:t>イ</a:t>
            </a:r>
          </a:p>
          <a:p>
            <a:pPr algn="ctr"/>
            <a:r>
              <a:rPr lang="ja-JP" altLang="zh-CN" sz="3200" b="1" dirty="0">
                <a:latin typeface="MS PGothic" panose="020B0600070205080204" charset="-128"/>
                <a:ea typeface="MS PGothic" panose="020B0600070205080204" charset="-128"/>
              </a:rPr>
              <a:t>ン</a:t>
            </a:r>
          </a:p>
        </p:txBody>
      </p:sp>
      <p:sp>
        <p:nvSpPr>
          <p:cNvPr id="2" name="文本框 1"/>
          <p:cNvSpPr txBox="1"/>
          <p:nvPr/>
        </p:nvSpPr>
        <p:spPr>
          <a:xfrm>
            <a:off x="3302635" y="1663700"/>
            <a:ext cx="8425180" cy="939800"/>
          </a:xfrm>
          <a:prstGeom prst="rect">
            <a:avLst/>
          </a:prstGeom>
          <a:noFill/>
        </p:spPr>
        <p:txBody>
          <a:bodyPr wrap="square" rtlCol="0" anchor="t">
            <a:spAutoFit/>
          </a:bodyPr>
          <a:lstStyle/>
          <a:p>
            <a:pPr>
              <a:buNone/>
            </a:pPr>
            <a:r>
              <a:rPr lang="ja-JP" altLang="zh-CN" sz="2400">
                <a:solidFill>
                  <a:srgbClr val="595959"/>
                </a:solidFill>
                <a:latin typeface="MS PGothic" panose="020B0600070205080204" charset="-128"/>
                <a:ea typeface="MS PGothic" panose="020B0600070205080204" charset="-128"/>
                <a:sym typeface="微软雅黑" panose="020B0503020204020204" pitchFamily="34" charset="-122"/>
              </a:rPr>
              <a:t>選んだ視点についての考え方をアウトラインに記述してください。</a:t>
            </a:r>
          </a:p>
          <a:p>
            <a:pPr>
              <a:lnSpc>
                <a:spcPct val="130000"/>
              </a:lnSpc>
              <a:buNone/>
            </a:pPr>
            <a:endParaRPr lang="ja-JP" altLang="zh-CN" sz="2400">
              <a:solidFill>
                <a:srgbClr val="595959"/>
              </a:solidFill>
              <a:latin typeface="MS PGothic" panose="020B0600070205080204" charset="-128"/>
              <a:ea typeface="MS PGothic" panose="020B0600070205080204" charset="-128"/>
              <a:sym typeface="微软雅黑" panose="020B0503020204020204" pitchFamily="34" charset="-122"/>
            </a:endParaRPr>
          </a:p>
        </p:txBody>
      </p:sp>
      <p:sp>
        <p:nvSpPr>
          <p:cNvPr id="3" name="文本框 2"/>
          <p:cNvSpPr txBox="1"/>
          <p:nvPr/>
        </p:nvSpPr>
        <p:spPr>
          <a:xfrm>
            <a:off x="3635375" y="2773680"/>
            <a:ext cx="7926705" cy="2787015"/>
          </a:xfrm>
          <a:prstGeom prst="rect">
            <a:avLst/>
          </a:prstGeom>
          <a:noFill/>
        </p:spPr>
        <p:txBody>
          <a:bodyPr wrap="square" rtlCol="0">
            <a:spAutoFit/>
          </a:bodyPr>
          <a:lstStyle/>
          <a:p>
            <a:r>
              <a:rPr lang="ja-JP" altLang="zh-CN" sz="2400"/>
              <a:t>１．最も注目している情報社会の問題点は何ですか。</a:t>
            </a:r>
          </a:p>
          <a:p>
            <a:endParaRPr lang="ja-JP" altLang="zh-CN" sz="2400"/>
          </a:p>
          <a:p>
            <a:r>
              <a:rPr lang="ja-JP" altLang="zh-CN" sz="2400"/>
              <a:t>２．その問題点に注目している理由は何ですか。</a:t>
            </a:r>
          </a:p>
          <a:p>
            <a:endParaRPr lang="ja-JP" altLang="zh-CN" sz="2400"/>
          </a:p>
          <a:p>
            <a:pPr>
              <a:lnSpc>
                <a:spcPct val="90000"/>
              </a:lnSpc>
            </a:pPr>
            <a:r>
              <a:rPr lang="ja-JP" altLang="zh-CN" sz="2400"/>
              <a:t>３．その問題を解決するためには、私たちは</a:t>
            </a:r>
          </a:p>
          <a:p>
            <a:pPr>
              <a:lnSpc>
                <a:spcPct val="90000"/>
              </a:lnSpc>
            </a:pPr>
            <a:r>
              <a:rPr lang="ja-JP" altLang="zh-CN" sz="2400"/>
              <a:t>　　どのような行動を起こすべきだと思いますか。</a:t>
            </a:r>
          </a:p>
          <a:p>
            <a:pPr>
              <a:lnSpc>
                <a:spcPct val="90000"/>
              </a:lnSpc>
            </a:pPr>
            <a:r>
              <a:rPr lang="ja-JP" altLang="zh-CN" sz="2000"/>
              <a:t>　</a:t>
            </a:r>
            <a:endParaRPr lang="ja-JP" altLang="zh-CN"/>
          </a:p>
          <a:p>
            <a:endParaRPr lang="ja-JP" altLang="zh-CN"/>
          </a:p>
        </p:txBody>
      </p:sp>
      <p:sp>
        <p:nvSpPr>
          <p:cNvPr id="4" name="云形标注 3"/>
          <p:cNvSpPr/>
          <p:nvPr/>
        </p:nvSpPr>
        <p:spPr>
          <a:xfrm>
            <a:off x="9740265" y="344170"/>
            <a:ext cx="1909445" cy="1089025"/>
          </a:xfrm>
          <a:prstGeom prst="cloudCallou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ja-JP" altLang="zh-CN" sz="2000">
                <a:latin typeface="MS Mincho" panose="02020609040205080304" charset="-128"/>
                <a:ea typeface="MS Mincho" panose="02020609040205080304" charset="-128"/>
              </a:rPr>
              <a:t>個別学習</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2" name="矩形 11"/>
          <p:cNvSpPr/>
          <p:nvPr/>
        </p:nvSpPr>
        <p:spPr>
          <a:xfrm>
            <a:off x="542925" y="878840"/>
            <a:ext cx="11106150" cy="560070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solidFill>
                <a:srgbClr val="595959"/>
              </a:solidFill>
            </a:endParaRPr>
          </a:p>
        </p:txBody>
      </p:sp>
      <p:sp>
        <p:nvSpPr>
          <p:cNvPr id="23" name="矩形 22"/>
          <p:cNvSpPr/>
          <p:nvPr/>
        </p:nvSpPr>
        <p:spPr>
          <a:xfrm>
            <a:off x="1562963" y="2087674"/>
            <a:ext cx="5376000" cy="360000"/>
          </a:xfrm>
          <a:prstGeom prst="rect">
            <a:avLst/>
          </a:prstGeom>
          <a:noFill/>
          <a:ln w="15875" cap="flat" cmpd="sng" algn="ctr">
            <a:noFill/>
            <a:prstDash val="solid"/>
            <a:miter lim="800000"/>
          </a:ln>
          <a:effectLst/>
        </p:spPr>
        <p:txBody>
          <a:bodyPr lIns="288000" anchor="ctr"/>
          <a:lstStyle/>
          <a:p>
            <a:endParaRPr lang="en-US" altLang="zh-CN" sz="1500" kern="0" dirty="0">
              <a:solidFill>
                <a:srgbClr val="595959"/>
              </a:solidFill>
              <a:latin typeface="微软雅黑 Light" panose="020B0502040204020203" pitchFamily="34" charset="-122"/>
              <a:ea typeface="微软雅黑 Light" panose="020B0502040204020203" pitchFamily="34" charset="-122"/>
              <a:sym typeface="+mn-lt"/>
            </a:endParaRPr>
          </a:p>
        </p:txBody>
      </p:sp>
      <p:sp>
        <p:nvSpPr>
          <p:cNvPr id="7" name="文本框 6"/>
          <p:cNvSpPr txBox="1"/>
          <p:nvPr/>
        </p:nvSpPr>
        <p:spPr>
          <a:xfrm>
            <a:off x="2361565" y="1264920"/>
            <a:ext cx="8523605" cy="977265"/>
          </a:xfrm>
          <a:prstGeom prst="rect">
            <a:avLst/>
          </a:prstGeom>
          <a:noFill/>
        </p:spPr>
        <p:txBody>
          <a:bodyPr wrap="square" rtlCol="0">
            <a:spAutoFit/>
          </a:bodyPr>
          <a:lstStyle/>
          <a:p>
            <a:pPr>
              <a:lnSpc>
                <a:spcPct val="120000"/>
              </a:lnSpc>
            </a:pPr>
            <a:r>
              <a:rPr lang="zh-CN" altLang="en-US" sz="2400">
                <a:latin typeface="MS PGothic" panose="020B0600070205080204" charset="-128"/>
                <a:ea typeface="MS PGothic" panose="020B0600070205080204" charset="-128"/>
              </a:rPr>
              <a:t>次に、段落構成（３～４段落）を考えながら、</a:t>
            </a:r>
          </a:p>
          <a:p>
            <a:pPr>
              <a:lnSpc>
                <a:spcPct val="120000"/>
              </a:lnSpc>
            </a:pPr>
            <a:r>
              <a:rPr lang="zh-CN" altLang="en-US" sz="2400">
                <a:latin typeface="MS PGothic" panose="020B0600070205080204" charset="-128"/>
                <a:ea typeface="MS PGothic" panose="020B0600070205080204" charset="-128"/>
              </a:rPr>
              <a:t>作文のアウトラインを書いてみましょう。</a:t>
            </a:r>
          </a:p>
        </p:txBody>
      </p:sp>
      <p:graphicFrame>
        <p:nvGraphicFramePr>
          <p:cNvPr id="2" name="表格 1"/>
          <p:cNvGraphicFramePr/>
          <p:nvPr/>
        </p:nvGraphicFramePr>
        <p:xfrm>
          <a:off x="2203450" y="2886710"/>
          <a:ext cx="8138160" cy="2923540"/>
        </p:xfrm>
        <a:graphic>
          <a:graphicData uri="http://schemas.openxmlformats.org/drawingml/2006/table">
            <a:tbl>
              <a:tblPr firstRow="1" bandRow="1">
                <a:tableStyleId>{5940675A-B579-460E-94D1-54222C63F5DA}</a:tableStyleId>
              </a:tblPr>
              <a:tblGrid>
                <a:gridCol w="8138160"/>
              </a:tblGrid>
              <a:tr h="73088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73088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73088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730885">
                <a:tc>
                  <a:txBody>
                    <a:bodyPr/>
                    <a:lstStyle/>
                    <a:p>
                      <a:pPr indent="0">
                        <a:buNone/>
                      </a:pP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14:bounceEnd="56000">
                                          <p:cBhvr additive="base">
                                            <p:cTn id="7" dur="500" fill="hold"/>
                                            <p:tgtEl>
                                              <p:spTgt spid="12"/>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8" name="矩形 17"/>
          <p:cNvSpPr/>
          <p:nvPr/>
        </p:nvSpPr>
        <p:spPr>
          <a:xfrm>
            <a:off x="543560" y="2703195"/>
            <a:ext cx="11106150" cy="291084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p>
        </p:txBody>
      </p:sp>
      <p:sp>
        <p:nvSpPr>
          <p:cNvPr id="3074" name="MH_PageTitle"/>
          <p:cNvSpPr>
            <a:spLocks noGrp="1"/>
          </p:cNvSpPr>
          <p:nvPr>
            <p:ph type="title"/>
            <p:custDataLst>
              <p:tags r:id="rId2"/>
            </p:custDataLst>
          </p:nvPr>
        </p:nvSpPr>
        <p:spPr>
          <a:xfrm>
            <a:off x="220980" y="1233170"/>
            <a:ext cx="11642725" cy="553720"/>
          </a:xfrm>
        </p:spPr>
        <p:txBody>
          <a:bodyPr>
            <a:noAutofit/>
          </a:bodyPr>
          <a:lstStyle/>
          <a:p>
            <a:r>
              <a:rPr lang="ja-JP" altLang="ja-JP" sz="4400" b="1" dirty="0">
                <a:latin typeface="MS Mincho" panose="02020609040205080304" charset="-128"/>
                <a:ea typeface="MS Mincho" panose="02020609040205080304" charset="-128"/>
              </a:rPr>
              <a:t>学習目標</a:t>
            </a:r>
            <a:r>
              <a:rPr lang="en-US" altLang="ja-JP" sz="4400" b="1" dirty="0">
                <a:latin typeface="MS Mincho" panose="02020609040205080304" charset="-128"/>
                <a:ea typeface="MS Mincho" panose="02020609040205080304" charset="-128"/>
              </a:rPr>
              <a:t>-</a:t>
            </a:r>
            <a:r>
              <a:rPr lang="ja-JP" sz="4400" b="1" dirty="0">
                <a:latin typeface="MS Mincho" panose="02020609040205080304" charset="-128"/>
                <a:ea typeface="MS Mincho" panose="02020609040205080304" charset="-128"/>
              </a:rPr>
              <a:t>３　</a:t>
            </a:r>
          </a:p>
        </p:txBody>
      </p:sp>
      <p:sp>
        <p:nvSpPr>
          <p:cNvPr id="16" name="圆角矩形 15"/>
          <p:cNvSpPr/>
          <p:nvPr/>
        </p:nvSpPr>
        <p:spPr>
          <a:xfrm>
            <a:off x="946785" y="3347085"/>
            <a:ext cx="10403840" cy="1527810"/>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a:p>
        </p:txBody>
      </p:sp>
      <p:sp>
        <p:nvSpPr>
          <p:cNvPr id="42" name="矩形 41"/>
          <p:cNvSpPr/>
          <p:nvPr/>
        </p:nvSpPr>
        <p:spPr>
          <a:xfrm>
            <a:off x="2938780" y="3850005"/>
            <a:ext cx="7636510" cy="521970"/>
          </a:xfrm>
          <a:prstGeom prst="rect">
            <a:avLst/>
          </a:prstGeom>
        </p:spPr>
        <p:txBody>
          <a:bodyPr wrap="square">
            <a:spAutoFit/>
          </a:bodyPr>
          <a:lstStyle/>
          <a:p>
            <a:pPr marL="0" indent="0" fontAlgn="base">
              <a:lnSpc>
                <a:spcPct val="100000"/>
              </a:lnSpc>
              <a:buNone/>
            </a:pPr>
            <a:r>
              <a:rPr lang="ja-JP" altLang="zh-CN" sz="28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ピア活動を通して考え方を広げる。</a:t>
            </a:r>
          </a:p>
        </p:txBody>
      </p:sp>
    </p:spTree>
    <p:custDataLst>
      <p:tags r:id="rId1"/>
    </p:custData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8"/>
                                            </p:tgtEl>
                                            <p:attrNameLst>
                                              <p:attrName>style.visibility</p:attrName>
                                            </p:attrNameLst>
                                          </p:cBhvr>
                                          <p:to>
                                            <p:strVal val="visible"/>
                                          </p:to>
                                        </p:set>
                                        <p:anim calcmode="lin" valueType="num" p14:bounceEnd="56000">
                                          <p:cBhvr additive="base">
                                            <p:cTn id="7" dur="500" fill="hold"/>
                                            <p:tgtEl>
                                              <p:spTgt spid="18"/>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iterate type="wd">
                                        <p:tmPct val="10000"/>
                                      </p:iterate>
                                      <p:childTnLst>
                                        <p:set>
                                          <p:cBhvr>
                                            <p:cTn id="11" dur="1" fill="hold">
                                              <p:stCondLst>
                                                <p:cond delay="0"/>
                                              </p:stCondLst>
                                            </p:cTn>
                                            <p:tgtEl>
                                              <p:spTgt spid="42"/>
                                            </p:tgtEl>
                                            <p:attrNameLst>
                                              <p:attrName>style.visibility</p:attrName>
                                            </p:attrNameLst>
                                          </p:cBhvr>
                                          <p:to>
                                            <p:strVal val="visible"/>
                                          </p:to>
                                        </p:set>
                                        <p:animEffect transition="in" filter="barn(inVertical)">
                                          <p:cBhvr>
                                            <p:cTn id="1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1+#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iterate type="wd">
                                        <p:tmPct val="10000"/>
                                      </p:iterate>
                                      <p:childTnLst>
                                        <p:set>
                                          <p:cBhvr>
                                            <p:cTn id="11" dur="1" fill="hold">
                                              <p:stCondLst>
                                                <p:cond delay="0"/>
                                              </p:stCondLst>
                                            </p:cTn>
                                            <p:tgtEl>
                                              <p:spTgt spid="42"/>
                                            </p:tgtEl>
                                            <p:attrNameLst>
                                              <p:attrName>style.visibility</p:attrName>
                                            </p:attrNameLst>
                                          </p:cBhvr>
                                          <p:to>
                                            <p:strVal val="visible"/>
                                          </p:to>
                                        </p:set>
                                        <p:animEffect transition="in" filter="barn(inVertical)">
                                          <p:cBhvr>
                                            <p:cTn id="1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42"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100" name="图片 99"/>
          <p:cNvPicPr/>
          <p:nvPr/>
        </p:nvPicPr>
        <p:blipFill>
          <a:blip r:embed="rId5" r:link="rId6">
            <a:clrChange>
              <a:clrFrom>
                <a:srgbClr val="FFFFFF">
                  <a:alpha val="100000"/>
                </a:srgbClr>
              </a:clrFrom>
              <a:clrTo>
                <a:srgbClr val="FFFFFF">
                  <a:alpha val="100000"/>
                  <a:alpha val="0"/>
                </a:srgbClr>
              </a:clrTo>
            </a:clrChange>
          </a:blip>
          <a:stretch>
            <a:fillRect/>
          </a:stretch>
        </p:blipFill>
        <p:spPr>
          <a:xfrm>
            <a:off x="161925" y="0"/>
            <a:ext cx="2682875" cy="2299970"/>
          </a:xfrm>
          <a:prstGeom prst="rect">
            <a:avLst/>
          </a:prstGeom>
        </p:spPr>
      </p:pic>
      <p:sp>
        <p:nvSpPr>
          <p:cNvPr id="3074" name="MH_PageTitle"/>
          <p:cNvSpPr>
            <a:spLocks noGrp="1"/>
          </p:cNvSpPr>
          <p:nvPr>
            <p:ph type="title"/>
            <p:custDataLst>
              <p:tags r:id="rId2"/>
            </p:custDataLst>
          </p:nvPr>
        </p:nvSpPr>
        <p:spPr>
          <a:xfrm>
            <a:off x="3529013" y="987430"/>
            <a:ext cx="5133974" cy="553804"/>
          </a:xfrm>
        </p:spPr>
        <p:txBody>
          <a:bodyPr>
            <a:noAutofit/>
          </a:bodyPr>
          <a:lstStyle/>
          <a:p>
            <a:r>
              <a:rPr lang="ja-JP" altLang="zh-CN" sz="4000" b="1" dirty="0">
                <a:latin typeface="MS Mincho" panose="02020609040205080304" charset="-128"/>
                <a:ea typeface="MS Mincho" panose="02020609040205080304" charset="-128"/>
              </a:rPr>
              <a:t>ピア活動①</a:t>
            </a:r>
          </a:p>
        </p:txBody>
      </p:sp>
      <p:sp>
        <p:nvSpPr>
          <p:cNvPr id="6" name="圆角矩形 5"/>
          <p:cNvSpPr/>
          <p:nvPr/>
        </p:nvSpPr>
        <p:spPr>
          <a:xfrm>
            <a:off x="1574800" y="2745105"/>
            <a:ext cx="9460865" cy="314833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l">
              <a:lnSpc>
                <a:spcPct val="240000"/>
              </a:lnSpc>
            </a:pPr>
            <a:r>
              <a:rPr lang="ja-JP" altLang="zh-CN" sz="2000" b="1">
                <a:solidFill>
                  <a:schemeClr val="tx1"/>
                </a:solidFill>
                <a:latin typeface="MS Mincho" panose="02020609040205080304" charset="-128"/>
                <a:ea typeface="MS Mincho" panose="02020609040205080304" charset="-128"/>
                <a:sym typeface="+mn-ea"/>
              </a:rPr>
              <a:t>　各自で書いたアウトラインをめぐってクラスメートと話し合い、疑問に思ったことがあれば質問しましょう。また、互いに提供できる情報があったら共有しましょう。</a:t>
            </a:r>
          </a:p>
        </p:txBody>
      </p:sp>
      <p:sp>
        <p:nvSpPr>
          <p:cNvPr id="2" name="云形标注 1"/>
          <p:cNvSpPr/>
          <p:nvPr/>
        </p:nvSpPr>
        <p:spPr>
          <a:xfrm>
            <a:off x="9740265" y="344170"/>
            <a:ext cx="1909445" cy="1089025"/>
          </a:xfrm>
          <a:prstGeom prst="cloudCallo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ja-JP" altLang="zh-CN" sz="2000">
                <a:latin typeface="MS Mincho" panose="02020609040205080304" charset="-128"/>
                <a:ea typeface="MS Mincho" panose="02020609040205080304" charset="-128"/>
              </a:rPr>
              <a:t>グループ学習</a:t>
            </a:r>
          </a:p>
        </p:txBody>
      </p:sp>
    </p:spTree>
    <p:custDataLst>
      <p:tags r:id="rId1"/>
    </p:custDataLst>
  </p:cSld>
  <p:clrMapOvr>
    <a:masterClrMapping/>
  </p:clrMapOvr>
  <p:transition spd="slow" advTm="0">
    <p:push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对角圆角矩形 7"/>
          <p:cNvSpPr/>
          <p:nvPr/>
        </p:nvSpPr>
        <p:spPr>
          <a:xfrm>
            <a:off x="843280" y="1066800"/>
            <a:ext cx="5207000" cy="1604010"/>
          </a:xfrm>
          <a:prstGeom prst="round2DiagRect">
            <a:avLst/>
          </a:prstGeom>
          <a:solidFill>
            <a:schemeClr val="accent1"/>
          </a:solidFill>
          <a:ln w="25400" cap="flat" cmpd="sng" algn="ctr">
            <a:noFill/>
            <a:prstDash val="solid"/>
          </a:ln>
          <a:effectLst/>
        </p:spPr>
        <p:txBody>
          <a:bodyPr rtlCol="0" anchor="ctr"/>
          <a:lstStyle/>
          <a:p>
            <a:pPr algn="ctr" defTabSz="685800">
              <a:defRPr/>
            </a:pPr>
            <a:endParaRPr lang="en-US" kern="0">
              <a:solidFill>
                <a:sysClr val="window" lastClr="FFFFFF"/>
              </a:solidFill>
              <a:cs typeface="+mn-ea"/>
              <a:sym typeface="+mn-lt"/>
            </a:endParaRPr>
          </a:p>
        </p:txBody>
      </p:sp>
      <p:sp>
        <p:nvSpPr>
          <p:cNvPr id="9" name="圆角矩形 4"/>
          <p:cNvSpPr/>
          <p:nvPr/>
        </p:nvSpPr>
        <p:spPr>
          <a:xfrm>
            <a:off x="2209165" y="1147445"/>
            <a:ext cx="3594100" cy="1372235"/>
          </a:xfrm>
          <a:prstGeom prst="round2DiagRect">
            <a:avLst/>
          </a:prstGeom>
          <a:solidFill>
            <a:schemeClr val="bg2"/>
          </a:solidFill>
          <a:ln w="25400" cap="flat" cmpd="sng" algn="ctr">
            <a:noFill/>
            <a:prstDash val="solid"/>
          </a:ln>
          <a:effectLst/>
        </p:spPr>
        <p:txBody>
          <a:bodyPr rtlCol="0" anchor="ctr"/>
          <a:lstStyle/>
          <a:p>
            <a:pPr algn="ctr" defTabSz="685800">
              <a:defRPr/>
            </a:pPr>
            <a:endParaRPr lang="en-US" kern="0">
              <a:solidFill>
                <a:sysClr val="window" lastClr="FFFFFF"/>
              </a:solidFill>
              <a:cs typeface="+mn-ea"/>
              <a:sym typeface="+mn-lt"/>
            </a:endParaRPr>
          </a:p>
        </p:txBody>
      </p:sp>
      <p:sp>
        <p:nvSpPr>
          <p:cNvPr id="10" name="TextBox 40"/>
          <p:cNvSpPr txBox="1"/>
          <p:nvPr/>
        </p:nvSpPr>
        <p:spPr>
          <a:xfrm flipH="1">
            <a:off x="1042692" y="1526728"/>
            <a:ext cx="976171" cy="534035"/>
          </a:xfrm>
          <a:prstGeom prst="rect">
            <a:avLst/>
          </a:prstGeom>
          <a:noFill/>
          <a:effectLst/>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685800">
              <a:defRPr/>
            </a:pPr>
            <a:r>
              <a:rPr lang="en-US" altLang="zh-CN" sz="3600" b="0" dirty="0">
                <a:solidFill>
                  <a:schemeClr val="bg1"/>
                </a:solidFill>
                <a:latin typeface="+mn-lt"/>
                <a:ea typeface="+mn-ea"/>
                <a:cs typeface="+mn-ea"/>
                <a:sym typeface="+mn-lt"/>
              </a:rPr>
              <a:t>01</a:t>
            </a:r>
            <a:endParaRPr lang="zh-CN" altLang="en-US" sz="3600" b="0" dirty="0">
              <a:solidFill>
                <a:schemeClr val="bg1"/>
              </a:solidFill>
              <a:latin typeface="+mn-lt"/>
              <a:ea typeface="+mn-ea"/>
              <a:cs typeface="+mn-ea"/>
              <a:sym typeface="+mn-lt"/>
            </a:endParaRPr>
          </a:p>
        </p:txBody>
      </p:sp>
      <p:sp>
        <p:nvSpPr>
          <p:cNvPr id="11" name="文本框 10"/>
          <p:cNvSpPr txBox="1"/>
          <p:nvPr/>
        </p:nvSpPr>
        <p:spPr>
          <a:xfrm>
            <a:off x="2324735" y="1440815"/>
            <a:ext cx="3178175" cy="891540"/>
          </a:xfrm>
          <a:prstGeom prst="rect">
            <a:avLst/>
          </a:prstGeom>
          <a:noFill/>
          <a:effectLst/>
        </p:spPr>
        <p:txBody>
          <a:bodyPr wrap="square" rtlCol="0">
            <a:spAutoFit/>
          </a:bodyPr>
          <a:lstStyle/>
          <a:p>
            <a:pPr>
              <a:lnSpc>
                <a:spcPct val="130000"/>
              </a:lnSpc>
            </a:pPr>
            <a:r>
              <a:rPr lang="ja-JP" altLang="en-US" sz="2000" dirty="0">
                <a:solidFill>
                  <a:schemeClr val="bg1">
                    <a:lumMod val="65000"/>
                  </a:schemeClr>
                </a:solidFill>
                <a:latin typeface="MS PGothic" panose="020B0600070205080204" charset="-128"/>
                <a:ea typeface="MS PGothic" panose="020B0600070205080204" charset="-128"/>
                <a:sym typeface="+mn-ea"/>
              </a:rPr>
              <a:t>情報社会とはどのような社会か説明されていますか。</a:t>
            </a:r>
            <a:endParaRPr lang="zh-CN" altLang="en-US" sz="2000" dirty="0">
              <a:solidFill>
                <a:schemeClr val="tx2"/>
              </a:solidFill>
              <a:latin typeface="MS PGothic" panose="020B0600070205080204" charset="-128"/>
              <a:ea typeface="MS PGothic" panose="020B0600070205080204" charset="-128"/>
              <a:cs typeface="+mn-ea"/>
              <a:sym typeface="+mn-lt"/>
            </a:endParaRPr>
          </a:p>
        </p:txBody>
      </p:sp>
      <p:sp>
        <p:nvSpPr>
          <p:cNvPr id="12" name="对角圆角矩形 11"/>
          <p:cNvSpPr/>
          <p:nvPr/>
        </p:nvSpPr>
        <p:spPr>
          <a:xfrm>
            <a:off x="3295015" y="3051810"/>
            <a:ext cx="5263515" cy="1449705"/>
          </a:xfrm>
          <a:prstGeom prst="round2DiagRect">
            <a:avLst/>
          </a:prstGeom>
          <a:solidFill>
            <a:schemeClr val="accent1"/>
          </a:solidFill>
          <a:ln w="25400" cap="flat" cmpd="sng" algn="ctr">
            <a:noFill/>
            <a:prstDash val="solid"/>
          </a:ln>
          <a:effectLst/>
        </p:spPr>
        <p:txBody>
          <a:bodyPr rtlCol="0" anchor="ctr"/>
          <a:lstStyle/>
          <a:p>
            <a:pPr algn="ctr" defTabSz="685800">
              <a:defRPr/>
            </a:pPr>
            <a:endParaRPr lang="en-US" kern="0">
              <a:solidFill>
                <a:sysClr val="window" lastClr="FFFFFF"/>
              </a:solidFill>
              <a:cs typeface="+mn-ea"/>
              <a:sym typeface="+mn-lt"/>
            </a:endParaRPr>
          </a:p>
        </p:txBody>
      </p:sp>
      <p:sp>
        <p:nvSpPr>
          <p:cNvPr id="13" name="圆角矩形 4"/>
          <p:cNvSpPr/>
          <p:nvPr/>
        </p:nvSpPr>
        <p:spPr>
          <a:xfrm>
            <a:off x="4702175" y="3237230"/>
            <a:ext cx="3615690" cy="1167765"/>
          </a:xfrm>
          <a:prstGeom prst="round2DiagRect">
            <a:avLst/>
          </a:prstGeom>
          <a:solidFill>
            <a:schemeClr val="bg2"/>
          </a:solidFill>
          <a:ln w="25400" cap="flat" cmpd="sng" algn="ctr">
            <a:noFill/>
            <a:prstDash val="solid"/>
          </a:ln>
          <a:effectLst/>
        </p:spPr>
        <p:txBody>
          <a:bodyPr rtlCol="0" anchor="ctr"/>
          <a:lstStyle/>
          <a:p>
            <a:pPr algn="ctr" defTabSz="685800">
              <a:defRPr/>
            </a:pPr>
            <a:endParaRPr lang="en-US" kern="0">
              <a:solidFill>
                <a:sysClr val="window" lastClr="FFFFFF"/>
              </a:solidFill>
              <a:cs typeface="+mn-ea"/>
              <a:sym typeface="+mn-lt"/>
            </a:endParaRPr>
          </a:p>
        </p:txBody>
      </p:sp>
      <p:sp>
        <p:nvSpPr>
          <p:cNvPr id="14" name="TextBox 40"/>
          <p:cNvSpPr txBox="1"/>
          <p:nvPr/>
        </p:nvSpPr>
        <p:spPr>
          <a:xfrm flipH="1">
            <a:off x="3607931" y="3598098"/>
            <a:ext cx="976171" cy="534035"/>
          </a:xfrm>
          <a:prstGeom prst="rect">
            <a:avLst/>
          </a:prstGeom>
          <a:noFill/>
          <a:effectLst/>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685800">
              <a:defRPr/>
            </a:pPr>
            <a:r>
              <a:rPr lang="en-US" altLang="zh-CN" sz="3600" b="0" dirty="0">
                <a:solidFill>
                  <a:schemeClr val="bg1"/>
                </a:solidFill>
                <a:latin typeface="+mn-lt"/>
                <a:ea typeface="+mn-ea"/>
                <a:cs typeface="+mn-ea"/>
                <a:sym typeface="+mn-lt"/>
              </a:rPr>
              <a:t>02</a:t>
            </a:r>
            <a:endParaRPr lang="zh-CN" altLang="en-US" sz="3600" b="0" dirty="0">
              <a:solidFill>
                <a:schemeClr val="bg1"/>
              </a:solidFill>
              <a:latin typeface="+mn-lt"/>
              <a:ea typeface="+mn-ea"/>
              <a:cs typeface="+mn-ea"/>
              <a:sym typeface="+mn-lt"/>
            </a:endParaRPr>
          </a:p>
        </p:txBody>
      </p:sp>
      <p:sp>
        <p:nvSpPr>
          <p:cNvPr id="15" name="文本框 14"/>
          <p:cNvSpPr txBox="1"/>
          <p:nvPr/>
        </p:nvSpPr>
        <p:spPr>
          <a:xfrm>
            <a:off x="4745990" y="3361055"/>
            <a:ext cx="3571875" cy="891540"/>
          </a:xfrm>
          <a:prstGeom prst="rect">
            <a:avLst/>
          </a:prstGeom>
          <a:noFill/>
          <a:effectLst/>
        </p:spPr>
        <p:txBody>
          <a:bodyPr wrap="square" rtlCol="0">
            <a:spAutoFit/>
          </a:bodyPr>
          <a:lstStyle/>
          <a:p>
            <a:pPr>
              <a:lnSpc>
                <a:spcPct val="130000"/>
              </a:lnSpc>
            </a:pPr>
            <a:r>
              <a:rPr lang="zh-CN" altLang="en-US" sz="2000" dirty="0">
                <a:solidFill>
                  <a:schemeClr val="tx2"/>
                </a:solidFill>
                <a:latin typeface="MS PGothic" panose="020B0600070205080204" charset="-128"/>
                <a:ea typeface="MS PGothic" panose="020B0600070205080204" charset="-128"/>
                <a:cs typeface="+mn-ea"/>
                <a:sym typeface="+mn-lt"/>
              </a:rPr>
              <a:t>身の回りにある具体的な事例から情報社会を捉えていますか。</a:t>
            </a:r>
          </a:p>
        </p:txBody>
      </p:sp>
      <p:sp>
        <p:nvSpPr>
          <p:cNvPr id="16" name="对角圆角矩形 15"/>
          <p:cNvSpPr/>
          <p:nvPr/>
        </p:nvSpPr>
        <p:spPr>
          <a:xfrm>
            <a:off x="6165215" y="4943475"/>
            <a:ext cx="5213985" cy="1437005"/>
          </a:xfrm>
          <a:prstGeom prst="round2DiagRect">
            <a:avLst/>
          </a:prstGeom>
          <a:solidFill>
            <a:schemeClr val="accent2"/>
          </a:solidFill>
          <a:ln w="25400" cap="flat" cmpd="sng" algn="ctr">
            <a:noFill/>
            <a:prstDash val="solid"/>
          </a:ln>
          <a:effectLst/>
        </p:spPr>
        <p:txBody>
          <a:bodyPr rtlCol="0" anchor="ctr"/>
          <a:lstStyle/>
          <a:p>
            <a:pPr algn="ctr" defTabSz="685800">
              <a:defRPr/>
            </a:pPr>
            <a:endParaRPr lang="en-US" kern="0">
              <a:solidFill>
                <a:sysClr val="window" lastClr="FFFFFF"/>
              </a:solidFill>
              <a:cs typeface="+mn-ea"/>
              <a:sym typeface="+mn-lt"/>
            </a:endParaRPr>
          </a:p>
        </p:txBody>
      </p:sp>
      <p:sp>
        <p:nvSpPr>
          <p:cNvPr id="17" name="圆角矩形 4"/>
          <p:cNvSpPr/>
          <p:nvPr/>
        </p:nvSpPr>
        <p:spPr>
          <a:xfrm>
            <a:off x="7450455" y="5173980"/>
            <a:ext cx="3649345" cy="1086485"/>
          </a:xfrm>
          <a:prstGeom prst="round2DiagRect">
            <a:avLst/>
          </a:prstGeom>
          <a:solidFill>
            <a:schemeClr val="bg2"/>
          </a:solidFill>
          <a:ln w="25400" cap="flat" cmpd="sng" algn="ctr">
            <a:noFill/>
            <a:prstDash val="solid"/>
          </a:ln>
          <a:effectLst/>
        </p:spPr>
        <p:txBody>
          <a:bodyPr rtlCol="0" anchor="ctr"/>
          <a:lstStyle/>
          <a:p>
            <a:pPr algn="ctr" defTabSz="685800">
              <a:defRPr/>
            </a:pPr>
            <a:endParaRPr lang="en-US" kern="0">
              <a:solidFill>
                <a:sysClr val="window" lastClr="FFFFFF"/>
              </a:solidFill>
              <a:cs typeface="+mn-ea"/>
              <a:sym typeface="+mn-lt"/>
            </a:endParaRPr>
          </a:p>
        </p:txBody>
      </p:sp>
      <p:sp>
        <p:nvSpPr>
          <p:cNvPr id="18" name="TextBox 40"/>
          <p:cNvSpPr txBox="1"/>
          <p:nvPr/>
        </p:nvSpPr>
        <p:spPr>
          <a:xfrm flipH="1">
            <a:off x="6357047" y="5450140"/>
            <a:ext cx="976171" cy="534035"/>
          </a:xfrm>
          <a:prstGeom prst="rect">
            <a:avLst/>
          </a:prstGeom>
          <a:noFill/>
          <a:effectLst/>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685800">
              <a:defRPr/>
            </a:pPr>
            <a:r>
              <a:rPr lang="en-US" altLang="zh-CN" sz="3600" b="0" dirty="0">
                <a:solidFill>
                  <a:schemeClr val="bg1"/>
                </a:solidFill>
                <a:latin typeface="+mn-lt"/>
                <a:ea typeface="+mn-ea"/>
                <a:cs typeface="+mn-ea"/>
                <a:sym typeface="+mn-lt"/>
              </a:rPr>
              <a:t>03</a:t>
            </a:r>
            <a:endParaRPr lang="zh-CN" altLang="en-US" sz="3600" b="0" dirty="0">
              <a:solidFill>
                <a:schemeClr val="bg1"/>
              </a:solidFill>
              <a:latin typeface="+mn-lt"/>
              <a:ea typeface="+mn-ea"/>
              <a:cs typeface="+mn-ea"/>
              <a:sym typeface="+mn-lt"/>
            </a:endParaRPr>
          </a:p>
        </p:txBody>
      </p:sp>
      <p:sp>
        <p:nvSpPr>
          <p:cNvPr id="19" name="文本框 18"/>
          <p:cNvSpPr txBox="1"/>
          <p:nvPr/>
        </p:nvSpPr>
        <p:spPr>
          <a:xfrm>
            <a:off x="7481570" y="5281295"/>
            <a:ext cx="3587115" cy="891540"/>
          </a:xfrm>
          <a:prstGeom prst="rect">
            <a:avLst/>
          </a:prstGeom>
          <a:noFill/>
          <a:effectLst/>
        </p:spPr>
        <p:txBody>
          <a:bodyPr wrap="square" rtlCol="0">
            <a:spAutoFit/>
          </a:bodyPr>
          <a:lstStyle/>
          <a:p>
            <a:pPr>
              <a:lnSpc>
                <a:spcPct val="130000"/>
              </a:lnSpc>
            </a:pPr>
            <a:r>
              <a:rPr lang="zh-CN" altLang="en-US" sz="2000" dirty="0">
                <a:solidFill>
                  <a:schemeClr val="tx2"/>
                </a:solidFill>
                <a:latin typeface="MS PGothic" panose="020B0600070205080204" charset="-128"/>
                <a:ea typeface="MS PGothic" panose="020B0600070205080204" charset="-128"/>
                <a:cs typeface="+mn-ea"/>
                <a:sym typeface="+mn-lt"/>
              </a:rPr>
              <a:t>結論に自分の意見が書かれていますか。</a:t>
            </a:r>
          </a:p>
        </p:txBody>
      </p:sp>
      <p:sp>
        <p:nvSpPr>
          <p:cNvPr id="29" name="文本框 28"/>
          <p:cNvSpPr txBox="1"/>
          <p:nvPr/>
        </p:nvSpPr>
        <p:spPr>
          <a:xfrm>
            <a:off x="783845" y="260648"/>
            <a:ext cx="2976331" cy="460375"/>
          </a:xfrm>
          <a:prstGeom prst="rect">
            <a:avLst/>
          </a:prstGeom>
          <a:noFill/>
        </p:spPr>
        <p:txBody>
          <a:bodyPr wrap="square" rtlCol="0">
            <a:spAutoFit/>
          </a:bodyPr>
          <a:lstStyle/>
          <a:p>
            <a:r>
              <a:rPr lang="ja-JP" altLang="zh-CN" sz="2400" dirty="0">
                <a:solidFill>
                  <a:schemeClr val="accent2"/>
                </a:solidFill>
                <a:latin typeface="MS PGothic" panose="020B0600070205080204" charset="-128"/>
                <a:ea typeface="MS PGothic" panose="020B0600070205080204" charset="-128"/>
                <a:cs typeface="+mn-ea"/>
                <a:sym typeface="+mn-lt"/>
              </a:rPr>
              <a:t>チェックポイント</a:t>
            </a:r>
          </a:p>
        </p:txBody>
      </p:sp>
      <p:cxnSp>
        <p:nvCxnSpPr>
          <p:cNvPr id="31" name="直接箭头连接符 30"/>
          <p:cNvCxnSpPr/>
          <p:nvPr/>
        </p:nvCxnSpPr>
        <p:spPr>
          <a:xfrm>
            <a:off x="783845" y="685728"/>
            <a:ext cx="3168848"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 calcmode="lin" valueType="num">
                                      <p:cBhvr>
                                        <p:cTn id="13" dur="500" fill="hold"/>
                                        <p:tgtEl>
                                          <p:spTgt spid="10"/>
                                        </p:tgtEl>
                                        <p:attrNameLst>
                                          <p:attrName>style.rotation</p:attrName>
                                        </p:attrNameLst>
                                      </p:cBhvr>
                                      <p:tavLst>
                                        <p:tav tm="0">
                                          <p:val>
                                            <p:fltVal val="360"/>
                                          </p:val>
                                        </p:tav>
                                        <p:tav tm="100000">
                                          <p:val>
                                            <p:fltVal val="0"/>
                                          </p:val>
                                        </p:tav>
                                      </p:tavLst>
                                    </p:anim>
                                    <p:animEffect transition="in" filter="fade">
                                      <p:cBhvr>
                                        <p:cTn id="14" dur="500"/>
                                        <p:tgtEl>
                                          <p:spTgt spid="10"/>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childTnLst>
                          </p:cTn>
                        </p:par>
                        <p:par>
                          <p:cTn id="21" fill="hold">
                            <p:stCondLst>
                              <p:cond delay="1500"/>
                            </p:stCondLst>
                            <p:childTnLst>
                              <p:par>
                                <p:cTn id="22" presetID="22" presetClass="entr" presetSubtype="1"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up)">
                                      <p:cBhvr>
                                        <p:cTn id="24" dur="500"/>
                                        <p:tgtEl>
                                          <p:spTgt spid="11"/>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par>
                          <p:cTn id="29" fill="hold">
                            <p:stCondLst>
                              <p:cond delay="2500"/>
                            </p:stCondLst>
                            <p:childTnLst>
                              <p:par>
                                <p:cTn id="30" presetID="49" presetClass="entr" presetSubtype="0" decel="100000"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 calcmode="lin" valueType="num">
                                      <p:cBhvr>
                                        <p:cTn id="34" dur="500" fill="hold"/>
                                        <p:tgtEl>
                                          <p:spTgt spid="14"/>
                                        </p:tgtEl>
                                        <p:attrNameLst>
                                          <p:attrName>style.rotation</p:attrName>
                                        </p:attrNameLst>
                                      </p:cBhvr>
                                      <p:tavLst>
                                        <p:tav tm="0">
                                          <p:val>
                                            <p:fltVal val="360"/>
                                          </p:val>
                                        </p:tav>
                                        <p:tav tm="100000">
                                          <p:val>
                                            <p:fltVal val="0"/>
                                          </p:val>
                                        </p:tav>
                                      </p:tavLst>
                                    </p:anim>
                                    <p:animEffect transition="in" filter="fade">
                                      <p:cBhvr>
                                        <p:cTn id="35" dur="500"/>
                                        <p:tgtEl>
                                          <p:spTgt spid="14"/>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ppt_w</p:attrName>
                                        </p:attrNameLst>
                                      </p:cBhvr>
                                      <p:tavLst>
                                        <p:tav tm="0">
                                          <p:val>
                                            <p:fltVal val="0"/>
                                          </p:val>
                                        </p:tav>
                                        <p:tav tm="100000">
                                          <p:val>
                                            <p:strVal val="#ppt_w"/>
                                          </p:val>
                                        </p:tav>
                                      </p:tavLst>
                                    </p:anim>
                                    <p:anim calcmode="lin" valueType="num">
                                      <p:cBhvr>
                                        <p:cTn id="40" dur="500" fill="hold"/>
                                        <p:tgtEl>
                                          <p:spTgt spid="13"/>
                                        </p:tgtEl>
                                        <p:attrNameLst>
                                          <p:attrName>ppt_h</p:attrName>
                                        </p:attrNameLst>
                                      </p:cBhvr>
                                      <p:tavLst>
                                        <p:tav tm="0">
                                          <p:val>
                                            <p:fltVal val="0"/>
                                          </p:val>
                                        </p:tav>
                                        <p:tav tm="100000">
                                          <p:val>
                                            <p:strVal val="#ppt_h"/>
                                          </p:val>
                                        </p:tav>
                                      </p:tavLst>
                                    </p:anim>
                                    <p:animEffect transition="in" filter="fade">
                                      <p:cBhvr>
                                        <p:cTn id="41" dur="500"/>
                                        <p:tgtEl>
                                          <p:spTgt spid="13"/>
                                        </p:tgtEl>
                                      </p:cBhvr>
                                    </p:animEffect>
                                  </p:childTnLst>
                                </p:cTn>
                              </p:par>
                            </p:childTnLst>
                          </p:cTn>
                        </p:par>
                        <p:par>
                          <p:cTn id="42" fill="hold">
                            <p:stCondLst>
                              <p:cond delay="3500"/>
                            </p:stCondLst>
                            <p:childTnLst>
                              <p:par>
                                <p:cTn id="43" presetID="22" presetClass="entr" presetSubtype="1"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up)">
                                      <p:cBhvr>
                                        <p:cTn id="45" dur="500"/>
                                        <p:tgtEl>
                                          <p:spTgt spid="15"/>
                                        </p:tgtEl>
                                      </p:cBhvr>
                                    </p:animEffect>
                                  </p:childTnLst>
                                </p:cTn>
                              </p:par>
                            </p:childTnLst>
                          </p:cTn>
                        </p:par>
                        <p:par>
                          <p:cTn id="46" fill="hold">
                            <p:stCondLst>
                              <p:cond delay="4000"/>
                            </p:stCondLst>
                            <p:childTnLst>
                              <p:par>
                                <p:cTn id="47" presetID="10" presetClass="entr" presetSubtype="0"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childTnLst>
                                </p:cTn>
                              </p:par>
                            </p:childTnLst>
                          </p:cTn>
                        </p:par>
                        <p:par>
                          <p:cTn id="50" fill="hold">
                            <p:stCondLst>
                              <p:cond delay="4500"/>
                            </p:stCondLst>
                            <p:childTnLst>
                              <p:par>
                                <p:cTn id="51" presetID="49" presetClass="entr" presetSubtype="0" decel="100000"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p:cTn id="53" dur="500" fill="hold"/>
                                        <p:tgtEl>
                                          <p:spTgt spid="18"/>
                                        </p:tgtEl>
                                        <p:attrNameLst>
                                          <p:attrName>ppt_w</p:attrName>
                                        </p:attrNameLst>
                                      </p:cBhvr>
                                      <p:tavLst>
                                        <p:tav tm="0">
                                          <p:val>
                                            <p:fltVal val="0"/>
                                          </p:val>
                                        </p:tav>
                                        <p:tav tm="100000">
                                          <p:val>
                                            <p:strVal val="#ppt_w"/>
                                          </p:val>
                                        </p:tav>
                                      </p:tavLst>
                                    </p:anim>
                                    <p:anim calcmode="lin" valueType="num">
                                      <p:cBhvr>
                                        <p:cTn id="54" dur="500" fill="hold"/>
                                        <p:tgtEl>
                                          <p:spTgt spid="18"/>
                                        </p:tgtEl>
                                        <p:attrNameLst>
                                          <p:attrName>ppt_h</p:attrName>
                                        </p:attrNameLst>
                                      </p:cBhvr>
                                      <p:tavLst>
                                        <p:tav tm="0">
                                          <p:val>
                                            <p:fltVal val="0"/>
                                          </p:val>
                                        </p:tav>
                                        <p:tav tm="100000">
                                          <p:val>
                                            <p:strVal val="#ppt_h"/>
                                          </p:val>
                                        </p:tav>
                                      </p:tavLst>
                                    </p:anim>
                                    <p:anim calcmode="lin" valueType="num">
                                      <p:cBhvr>
                                        <p:cTn id="55" dur="500" fill="hold"/>
                                        <p:tgtEl>
                                          <p:spTgt spid="18"/>
                                        </p:tgtEl>
                                        <p:attrNameLst>
                                          <p:attrName>style.rotation</p:attrName>
                                        </p:attrNameLst>
                                      </p:cBhvr>
                                      <p:tavLst>
                                        <p:tav tm="0">
                                          <p:val>
                                            <p:fltVal val="360"/>
                                          </p:val>
                                        </p:tav>
                                        <p:tav tm="100000">
                                          <p:val>
                                            <p:fltVal val="0"/>
                                          </p:val>
                                        </p:tav>
                                      </p:tavLst>
                                    </p:anim>
                                    <p:animEffect transition="in" filter="fade">
                                      <p:cBhvr>
                                        <p:cTn id="56" dur="500"/>
                                        <p:tgtEl>
                                          <p:spTgt spid="18"/>
                                        </p:tgtEl>
                                      </p:cBhvr>
                                    </p:animEffect>
                                  </p:childTnLst>
                                </p:cTn>
                              </p:par>
                            </p:childTnLst>
                          </p:cTn>
                        </p:par>
                        <p:par>
                          <p:cTn id="57" fill="hold">
                            <p:stCondLst>
                              <p:cond delay="5000"/>
                            </p:stCondLst>
                            <p:childTnLst>
                              <p:par>
                                <p:cTn id="58" presetID="53" presetClass="entr" presetSubtype="16" fill="hold" grpId="0" nodeType="afterEffect">
                                  <p:stCondLst>
                                    <p:cond delay="0"/>
                                  </p:stCondLst>
                                  <p:childTnLst>
                                    <p:set>
                                      <p:cBhvr>
                                        <p:cTn id="59" dur="1" fill="hold">
                                          <p:stCondLst>
                                            <p:cond delay="0"/>
                                          </p:stCondLst>
                                        </p:cTn>
                                        <p:tgtEl>
                                          <p:spTgt spid="17"/>
                                        </p:tgtEl>
                                        <p:attrNameLst>
                                          <p:attrName>style.visibility</p:attrName>
                                        </p:attrNameLst>
                                      </p:cBhvr>
                                      <p:to>
                                        <p:strVal val="visible"/>
                                      </p:to>
                                    </p:set>
                                    <p:anim calcmode="lin" valueType="num">
                                      <p:cBhvr>
                                        <p:cTn id="60" dur="500" fill="hold"/>
                                        <p:tgtEl>
                                          <p:spTgt spid="17"/>
                                        </p:tgtEl>
                                        <p:attrNameLst>
                                          <p:attrName>ppt_w</p:attrName>
                                        </p:attrNameLst>
                                      </p:cBhvr>
                                      <p:tavLst>
                                        <p:tav tm="0">
                                          <p:val>
                                            <p:fltVal val="0"/>
                                          </p:val>
                                        </p:tav>
                                        <p:tav tm="100000">
                                          <p:val>
                                            <p:strVal val="#ppt_w"/>
                                          </p:val>
                                        </p:tav>
                                      </p:tavLst>
                                    </p:anim>
                                    <p:anim calcmode="lin" valueType="num">
                                      <p:cBhvr>
                                        <p:cTn id="61" dur="500" fill="hold"/>
                                        <p:tgtEl>
                                          <p:spTgt spid="17"/>
                                        </p:tgtEl>
                                        <p:attrNameLst>
                                          <p:attrName>ppt_h</p:attrName>
                                        </p:attrNameLst>
                                      </p:cBhvr>
                                      <p:tavLst>
                                        <p:tav tm="0">
                                          <p:val>
                                            <p:fltVal val="0"/>
                                          </p:val>
                                        </p:tav>
                                        <p:tav tm="100000">
                                          <p:val>
                                            <p:strVal val="#ppt_h"/>
                                          </p:val>
                                        </p:tav>
                                      </p:tavLst>
                                    </p:anim>
                                    <p:animEffect transition="in" filter="fade">
                                      <p:cBhvr>
                                        <p:cTn id="62" dur="500"/>
                                        <p:tgtEl>
                                          <p:spTgt spid="17"/>
                                        </p:tgtEl>
                                      </p:cBhvr>
                                    </p:animEffect>
                                  </p:childTnLst>
                                </p:cTn>
                              </p:par>
                            </p:childTnLst>
                          </p:cTn>
                        </p:par>
                        <p:par>
                          <p:cTn id="63" fill="hold">
                            <p:stCondLst>
                              <p:cond delay="5500"/>
                            </p:stCondLst>
                            <p:childTnLst>
                              <p:par>
                                <p:cTn id="64" presetID="22" presetClass="entr" presetSubtype="1" fill="hold" grpId="0" nodeType="after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wipe(up)">
                                      <p:cBhvr>
                                        <p:cTn id="6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P spid="18" grpId="0" bldLvl="0" animBg="1"/>
      <p:bldP spid="19"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2" name="矩形 11"/>
          <p:cNvSpPr/>
          <p:nvPr/>
        </p:nvSpPr>
        <p:spPr>
          <a:xfrm>
            <a:off x="542925" y="878840"/>
            <a:ext cx="11106150" cy="560070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solidFill>
                <a:srgbClr val="595959"/>
              </a:solidFill>
            </a:endParaRPr>
          </a:p>
        </p:txBody>
      </p:sp>
      <p:sp>
        <p:nvSpPr>
          <p:cNvPr id="23" name="矩形 22"/>
          <p:cNvSpPr/>
          <p:nvPr/>
        </p:nvSpPr>
        <p:spPr>
          <a:xfrm>
            <a:off x="1562963" y="2087674"/>
            <a:ext cx="5376000" cy="360000"/>
          </a:xfrm>
          <a:prstGeom prst="rect">
            <a:avLst/>
          </a:prstGeom>
          <a:noFill/>
          <a:ln w="15875" cap="flat" cmpd="sng" algn="ctr">
            <a:noFill/>
            <a:prstDash val="solid"/>
            <a:miter lim="800000"/>
          </a:ln>
          <a:effectLst/>
        </p:spPr>
        <p:txBody>
          <a:bodyPr lIns="288000" anchor="ctr"/>
          <a:lstStyle/>
          <a:p>
            <a:endParaRPr lang="en-US" altLang="zh-CN" sz="1500" kern="0" dirty="0">
              <a:solidFill>
                <a:srgbClr val="595959"/>
              </a:solidFill>
              <a:latin typeface="微软雅黑 Light" panose="020B0502040204020203" pitchFamily="34" charset="-122"/>
              <a:ea typeface="微软雅黑 Light" panose="020B0502040204020203" pitchFamily="34" charset="-122"/>
              <a:sym typeface="+mn-lt"/>
            </a:endParaRPr>
          </a:p>
        </p:txBody>
      </p:sp>
      <p:sp>
        <p:nvSpPr>
          <p:cNvPr id="7" name="文本框 6"/>
          <p:cNvSpPr txBox="1"/>
          <p:nvPr/>
        </p:nvSpPr>
        <p:spPr>
          <a:xfrm>
            <a:off x="1562735" y="1027430"/>
            <a:ext cx="10416540" cy="1814830"/>
          </a:xfrm>
          <a:prstGeom prst="rect">
            <a:avLst/>
          </a:prstGeom>
          <a:noFill/>
        </p:spPr>
        <p:txBody>
          <a:bodyPr wrap="square" rtlCol="0">
            <a:spAutoFit/>
          </a:bodyPr>
          <a:lstStyle/>
          <a:p>
            <a:r>
              <a:rPr lang="ja-JP" altLang="zh-CN" sz="2400" b="1">
                <a:ln w="22225">
                  <a:solidFill>
                    <a:schemeClr val="accent2"/>
                  </a:solidFill>
                  <a:prstDash val="solid"/>
                </a:ln>
                <a:solidFill>
                  <a:schemeClr val="accent2">
                    <a:lumMod val="40000"/>
                    <a:lumOff val="60000"/>
                  </a:schemeClr>
                </a:solidFill>
                <a:latin typeface="微软雅黑" panose="020B0503020204020204" pitchFamily="34" charset="-122"/>
                <a:ea typeface="微软雅黑" panose="020B0503020204020204" pitchFamily="34" charset="-122"/>
              </a:rPr>
              <a:t>★　</a:t>
            </a:r>
            <a:r>
              <a:rPr lang="ja-JP" altLang="zh-CN" sz="2400" b="1">
                <a:ln w="22225">
                  <a:solidFill>
                    <a:schemeClr val="accent2"/>
                  </a:solidFill>
                  <a:prstDash val="solid"/>
                </a:ln>
                <a:solidFill>
                  <a:schemeClr val="accent2">
                    <a:lumMod val="40000"/>
                    <a:lumOff val="60000"/>
                  </a:schemeClr>
                </a:solidFill>
                <a:latin typeface="MS PGothic" panose="020B0600070205080204" charset="-128"/>
                <a:ea typeface="MS PGothic" panose="020B0600070205080204" charset="-128"/>
              </a:rPr>
              <a:t>クラスメートからのコメントをメモしましょう。</a:t>
            </a:r>
          </a:p>
          <a:p>
            <a:endParaRPr lang="ja-JP" altLang="zh-CN" sz="3200" b="1">
              <a:latin typeface="MS Mincho" panose="02020609040205080304" charset="-128"/>
              <a:ea typeface="MS Mincho" panose="02020609040205080304" charset="-128"/>
            </a:endParaRPr>
          </a:p>
          <a:p>
            <a:endParaRPr lang="zh-CN" altLang="en-US" sz="2800" b="1">
              <a:latin typeface="MS Mincho" panose="02020609040205080304" charset="-128"/>
              <a:ea typeface="MS Mincho" panose="02020609040205080304" charset="-128"/>
            </a:endParaRPr>
          </a:p>
          <a:p>
            <a:endParaRPr lang="zh-CN" altLang="en-US" sz="2800" b="1">
              <a:latin typeface="MS Mincho" panose="02020609040205080304" charset="-128"/>
              <a:ea typeface="MS Mincho" panose="02020609040205080304" charset="-128"/>
            </a:endParaRPr>
          </a:p>
        </p:txBody>
      </p:sp>
      <p:graphicFrame>
        <p:nvGraphicFramePr>
          <p:cNvPr id="2" name="表格 1"/>
          <p:cNvGraphicFramePr/>
          <p:nvPr/>
        </p:nvGraphicFramePr>
        <p:xfrm>
          <a:off x="1562735" y="2132330"/>
          <a:ext cx="8897620" cy="3680460"/>
        </p:xfrm>
        <a:graphic>
          <a:graphicData uri="http://schemas.openxmlformats.org/drawingml/2006/table">
            <a:tbl>
              <a:tblPr firstRow="1" bandRow="1">
                <a:tableStyleId>{5940675A-B579-460E-94D1-54222C63F5DA}</a:tableStyleId>
              </a:tblPr>
              <a:tblGrid>
                <a:gridCol w="8897620"/>
              </a:tblGrid>
              <a:tr h="525780">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525780">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525780">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525780">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525780">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525780">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525780">
                <a:tc>
                  <a:txBody>
                    <a:bodyPr/>
                    <a:lstStyle/>
                    <a:p>
                      <a:pPr indent="0">
                        <a:buNone/>
                      </a:pP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14:bounceEnd="56000">
                                          <p:cBhvr additive="base">
                                            <p:cTn id="7" dur="500" fill="hold"/>
                                            <p:tgtEl>
                                              <p:spTgt spid="12"/>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2" name="矩形 11"/>
          <p:cNvSpPr/>
          <p:nvPr/>
        </p:nvSpPr>
        <p:spPr>
          <a:xfrm>
            <a:off x="543560" y="879475"/>
            <a:ext cx="11106150" cy="560070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solidFill>
                <a:srgbClr val="595959"/>
              </a:solidFill>
            </a:endParaRPr>
          </a:p>
        </p:txBody>
      </p:sp>
      <p:sp>
        <p:nvSpPr>
          <p:cNvPr id="4" name="标题 3"/>
          <p:cNvSpPr>
            <a:spLocks noGrp="1"/>
          </p:cNvSpPr>
          <p:nvPr>
            <p:ph type="title"/>
          </p:nvPr>
        </p:nvSpPr>
        <p:spPr>
          <a:xfrm>
            <a:off x="3529648" y="135260"/>
            <a:ext cx="5133974" cy="553804"/>
          </a:xfrm>
        </p:spPr>
        <p:txBody>
          <a:bodyPr>
            <a:noAutofit/>
          </a:bodyPr>
          <a:lstStyle/>
          <a:p>
            <a:r>
              <a:rPr lang="en-US" altLang="ja-JP" sz="4000" b="1" dirty="0">
                <a:latin typeface="MS Mincho" panose="02020609040205080304" charset="-128"/>
                <a:ea typeface="MS Mincho" panose="02020609040205080304" charset="-128"/>
              </a:rPr>
              <a:t>1</a:t>
            </a:r>
            <a:r>
              <a:rPr lang="ja-JP" sz="4000" b="1" dirty="0">
                <a:latin typeface="MS Mincho" panose="02020609040205080304" charset="-128"/>
                <a:ea typeface="MS Mincho" panose="02020609040205080304" charset="-128"/>
              </a:rPr>
              <a:t>時限の宿題</a:t>
            </a:r>
          </a:p>
        </p:txBody>
      </p:sp>
      <p:sp>
        <p:nvSpPr>
          <p:cNvPr id="23" name="矩形 22"/>
          <p:cNvSpPr/>
          <p:nvPr/>
        </p:nvSpPr>
        <p:spPr>
          <a:xfrm>
            <a:off x="1562963" y="2087674"/>
            <a:ext cx="5376000" cy="360000"/>
          </a:xfrm>
          <a:prstGeom prst="rect">
            <a:avLst/>
          </a:prstGeom>
          <a:noFill/>
          <a:ln w="15875" cap="flat" cmpd="sng" algn="ctr">
            <a:noFill/>
            <a:prstDash val="solid"/>
            <a:miter lim="800000"/>
          </a:ln>
          <a:effectLst/>
        </p:spPr>
        <p:txBody>
          <a:bodyPr lIns="288000" anchor="ctr"/>
          <a:lstStyle/>
          <a:p>
            <a:endParaRPr lang="en-US" altLang="zh-CN" sz="1500" kern="0" dirty="0">
              <a:solidFill>
                <a:srgbClr val="595959"/>
              </a:solidFill>
              <a:latin typeface="微软雅黑 Light" panose="020B0502040204020203" pitchFamily="34" charset="-122"/>
              <a:ea typeface="微软雅黑 Light" panose="020B0502040204020203" pitchFamily="34" charset="-122"/>
              <a:sym typeface="+mn-lt"/>
            </a:endParaRPr>
          </a:p>
        </p:txBody>
      </p:sp>
      <p:sp>
        <p:nvSpPr>
          <p:cNvPr id="7" name="文本框 6"/>
          <p:cNvSpPr txBox="1"/>
          <p:nvPr/>
        </p:nvSpPr>
        <p:spPr>
          <a:xfrm>
            <a:off x="1233170" y="1027430"/>
            <a:ext cx="10416540" cy="1506855"/>
          </a:xfrm>
          <a:prstGeom prst="rect">
            <a:avLst/>
          </a:prstGeom>
          <a:noFill/>
        </p:spPr>
        <p:txBody>
          <a:bodyPr wrap="square" rtlCol="0">
            <a:spAutoFit/>
          </a:bodyPr>
          <a:lstStyle/>
          <a:p>
            <a:r>
              <a:rPr lang="ja-JP" altLang="zh-CN" sz="2400" b="1">
                <a:ln w="22225">
                  <a:solidFill>
                    <a:schemeClr val="accent2"/>
                  </a:solidFill>
                  <a:prstDash val="solid"/>
                </a:ln>
                <a:solidFill>
                  <a:schemeClr val="accent2">
                    <a:lumMod val="40000"/>
                    <a:lumOff val="60000"/>
                  </a:schemeClr>
                </a:solidFill>
                <a:latin typeface="微软雅黑" panose="020B0503020204020204" pitchFamily="34" charset="-122"/>
                <a:ea typeface="微软雅黑" panose="020B0503020204020204" pitchFamily="34" charset="-122"/>
              </a:rPr>
              <a:t>★　</a:t>
            </a:r>
            <a:r>
              <a:rPr lang="ja-JP" altLang="zh-CN" sz="2400" b="1">
                <a:ln w="22225">
                  <a:solidFill>
                    <a:schemeClr val="accent2"/>
                  </a:solidFill>
                  <a:prstDash val="solid"/>
                </a:ln>
                <a:solidFill>
                  <a:schemeClr val="accent2">
                    <a:lumMod val="40000"/>
                    <a:lumOff val="60000"/>
                  </a:schemeClr>
                </a:solidFill>
                <a:latin typeface="MS Mincho" panose="02020609040205080304" charset="-128"/>
                <a:ea typeface="MS Mincho" panose="02020609040205080304" charset="-128"/>
              </a:rPr>
              <a:t>書いてみよう</a:t>
            </a:r>
          </a:p>
          <a:p>
            <a:endParaRPr lang="zh-CN" sz="2000">
              <a:latin typeface="MS Mincho" panose="02020609040205080304" charset="-128"/>
              <a:ea typeface="MS Mincho" panose="02020609040205080304" charset="-128"/>
              <a:cs typeface="MS Mincho" panose="02020609040205080304" charset="-128"/>
            </a:endParaRPr>
          </a:p>
          <a:p>
            <a:endParaRPr lang="zh-CN" sz="2000">
              <a:latin typeface="MS Mincho" panose="02020609040205080304" charset="-128"/>
              <a:ea typeface="MS Mincho" panose="02020609040205080304" charset="-128"/>
              <a:cs typeface="MS Mincho" panose="02020609040205080304" charset="-128"/>
            </a:endParaRPr>
          </a:p>
          <a:p>
            <a:endParaRPr lang="zh-CN" altLang="en-US" sz="2800" b="1">
              <a:latin typeface="MS Mincho" panose="02020609040205080304" charset="-128"/>
              <a:ea typeface="MS Mincho" panose="02020609040205080304" charset="-128"/>
            </a:endParaRPr>
          </a:p>
        </p:txBody>
      </p:sp>
      <p:sp>
        <p:nvSpPr>
          <p:cNvPr id="101" name="文本框 100"/>
          <p:cNvSpPr txBox="1"/>
          <p:nvPr/>
        </p:nvSpPr>
        <p:spPr>
          <a:xfrm>
            <a:off x="1480185" y="1827530"/>
            <a:ext cx="7520940" cy="1322070"/>
          </a:xfrm>
          <a:prstGeom prst="rect">
            <a:avLst/>
          </a:prstGeom>
          <a:noFill/>
          <a:ln w="9525">
            <a:noFill/>
          </a:ln>
        </p:spPr>
        <p:txBody>
          <a:bodyPr wrap="square">
            <a:spAutoFit/>
          </a:bodyPr>
          <a:lstStyle/>
          <a:p>
            <a:pPr indent="133350"/>
            <a:endParaRPr lang="zh-CN" sz="2000" b="0">
              <a:latin typeface="MS Mincho" panose="02020609040205080304" charset="-128"/>
              <a:ea typeface="MS Mincho" panose="02020609040205080304" charset="-128"/>
              <a:cs typeface="MS Mincho" panose="02020609040205080304" charset="-128"/>
            </a:endParaRPr>
          </a:p>
          <a:p>
            <a:pPr indent="133350"/>
            <a:r>
              <a:rPr lang="en-US" sz="2000" b="0">
                <a:latin typeface="MS Mincho" panose="02020609040205080304" charset="-128"/>
                <a:ea typeface="MS Mincho" panose="02020609040205080304" charset="-128"/>
                <a:cs typeface="MS Mincho" panose="02020609040205080304" charset="-128"/>
              </a:rPr>
              <a:t> </a:t>
            </a:r>
            <a:endParaRPr lang="zh-CN" sz="2000" b="0">
              <a:latin typeface="MS Mincho" panose="02020609040205080304" charset="-128"/>
              <a:ea typeface="MS Mincho" panose="02020609040205080304" charset="-128"/>
              <a:cs typeface="MS Mincho" panose="02020609040205080304" charset="-128"/>
            </a:endParaRPr>
          </a:p>
          <a:p>
            <a:pPr indent="133350"/>
            <a:r>
              <a:rPr lang="zh-CN" sz="2000">
                <a:ea typeface="MS Mincho" panose="02020609040205080304" charset="-128"/>
                <a:sym typeface="+mn-ea"/>
              </a:rPr>
              <a:t>（600～800字程度）</a:t>
            </a:r>
            <a:endParaRPr lang="zh-CN" altLang="en-US" sz="2000"/>
          </a:p>
          <a:p>
            <a:pPr indent="133350"/>
            <a:endParaRPr lang="zh-CN" altLang="en-US" sz="2000">
              <a:latin typeface="MS Mincho" panose="02020609040205080304" charset="-128"/>
              <a:ea typeface="MS Mincho" panose="02020609040205080304" charset="-128"/>
              <a:cs typeface="MS Mincho" panose="02020609040205080304" charset="-128"/>
            </a:endParaRPr>
          </a:p>
        </p:txBody>
      </p:sp>
      <p:graphicFrame>
        <p:nvGraphicFramePr>
          <p:cNvPr id="3" name="表格 2"/>
          <p:cNvGraphicFramePr/>
          <p:nvPr/>
        </p:nvGraphicFramePr>
        <p:xfrm>
          <a:off x="1480185" y="3102610"/>
          <a:ext cx="9072245" cy="2865120"/>
        </p:xfrm>
        <a:graphic>
          <a:graphicData uri="http://schemas.openxmlformats.org/drawingml/2006/table">
            <a:tbl>
              <a:tblPr firstRow="1" bandRow="1">
                <a:tableStyleId>{5940675A-B579-460E-94D1-54222C63F5DA}</a:tableStyleId>
              </a:tblPr>
              <a:tblGrid>
                <a:gridCol w="9072245"/>
              </a:tblGrid>
              <a:tr h="2709545">
                <a:tc>
                  <a:txBody>
                    <a:bodyPr/>
                    <a:lstStyle/>
                    <a:p>
                      <a:pPr indent="0">
                        <a:buNone/>
                      </a:pPr>
                      <a:endParaRPr lang="zh-CN" sz="2400" b="1">
                        <a:latin typeface="MS Mincho" panose="02020609040205080304" charset="-128"/>
                        <a:ea typeface="MS Mincho" panose="02020609040205080304" charset="-128"/>
                        <a:cs typeface="MS Mincho" panose="02020609040205080304" charset="-128"/>
                        <a:sym typeface="+mn-ea"/>
                      </a:endParaRPr>
                    </a:p>
                    <a:p>
                      <a:pPr indent="0">
                        <a:buNone/>
                      </a:pPr>
                      <a:r>
                        <a:rPr lang="zh-CN" sz="2400" b="1">
                          <a:latin typeface="MS Mincho" panose="02020609040205080304" charset="-128"/>
                          <a:ea typeface="MS Mincho" panose="02020609040205080304" charset="-128"/>
                          <a:cs typeface="MS Mincho" panose="02020609040205080304" charset="-128"/>
                          <a:sym typeface="+mn-ea"/>
                        </a:rPr>
                        <a:t>書く際の注意点</a:t>
                      </a:r>
                    </a:p>
                    <a:p>
                      <a:pPr indent="0">
                        <a:buNone/>
                      </a:pPr>
                      <a:endParaRPr lang="en-US" sz="2000" b="0">
                        <a:latin typeface="微软雅黑" panose="020B0503020204020204" pitchFamily="34" charset="-122"/>
                        <a:ea typeface="微软雅黑" panose="020B0503020204020204" pitchFamily="34" charset="-122"/>
                        <a:cs typeface="MS Mincho" panose="02020609040205080304" charset="-128"/>
                      </a:endParaRPr>
                    </a:p>
                    <a:p>
                      <a:pPr indent="0">
                        <a:lnSpc>
                          <a:spcPct val="150000"/>
                        </a:lnSpc>
                        <a:buNone/>
                      </a:pPr>
                      <a:r>
                        <a:rPr lang="en-US" sz="2000" b="0">
                          <a:latin typeface="微软雅黑" panose="020B0503020204020204" pitchFamily="34" charset="-122"/>
                          <a:ea typeface="微软雅黑" panose="020B0503020204020204" pitchFamily="34" charset="-122"/>
                          <a:cs typeface="MS Mincho" panose="02020609040205080304" charset="-128"/>
                        </a:rPr>
                        <a:t>★</a:t>
                      </a:r>
                      <a:r>
                        <a:rPr lang="en-US" sz="2000" b="0">
                          <a:latin typeface="MS Mincho" panose="02020609040205080304" charset="-128"/>
                          <a:ea typeface="MS Mincho" panose="02020609040205080304" charset="-128"/>
                          <a:cs typeface="MS Mincho" panose="02020609040205080304" charset="-128"/>
                        </a:rPr>
                        <a:t>情報社会のメリット・デメリットを提示しましょう</a:t>
                      </a:r>
                      <a:r>
                        <a:rPr lang="ja-JP" altLang="en-US" sz="2000" b="0">
                          <a:latin typeface="MS Mincho" panose="02020609040205080304" charset="-128"/>
                          <a:ea typeface="MS Mincho" panose="02020609040205080304" charset="-128"/>
                          <a:cs typeface="MS Mincho" panose="02020609040205080304" charset="-128"/>
                        </a:rPr>
                        <a:t>。</a:t>
                      </a:r>
                    </a:p>
                    <a:p>
                      <a:pPr indent="0">
                        <a:lnSpc>
                          <a:spcPct val="150000"/>
                        </a:lnSpc>
                        <a:buNone/>
                      </a:pPr>
                      <a:r>
                        <a:rPr lang="en-US" sz="2000" b="0">
                          <a:latin typeface="MS Mincho" panose="02020609040205080304" charset="-128"/>
                          <a:ea typeface="MS Mincho" panose="02020609040205080304" charset="-128"/>
                          <a:cs typeface="MS Mincho" panose="02020609040205080304" charset="-128"/>
                        </a:rPr>
                        <a:t>★</a:t>
                      </a:r>
                      <a:r>
                        <a:rPr sz="2000" b="0">
                          <a:latin typeface="MS Mincho" panose="02020609040205080304" charset="-128"/>
                          <a:ea typeface="MS Mincho" panose="02020609040205080304" charset="-128"/>
                          <a:cs typeface="MS Mincho" panose="02020609040205080304" charset="-128"/>
                        </a:rPr>
                        <a:t>読者に情報社会の特徴がよく伝わるように、</a:t>
                      </a:r>
                    </a:p>
                    <a:p>
                      <a:pPr indent="0">
                        <a:lnSpc>
                          <a:spcPct val="150000"/>
                        </a:lnSpc>
                        <a:buNone/>
                      </a:pPr>
                      <a:r>
                        <a:rPr lang="ja-JP" sz="2000" b="0">
                          <a:latin typeface="MS Mincho" panose="02020609040205080304" charset="-128"/>
                          <a:ea typeface="MS Mincho" panose="02020609040205080304" charset="-128"/>
                          <a:cs typeface="MS Mincho" panose="02020609040205080304" charset="-128"/>
                        </a:rPr>
                        <a:t>　</a:t>
                      </a:r>
                      <a:r>
                        <a:rPr sz="2000" b="0">
                          <a:latin typeface="MS Mincho" panose="02020609040205080304" charset="-128"/>
                          <a:ea typeface="MS Mincho" panose="02020609040205080304" charset="-128"/>
                          <a:cs typeface="MS Mincho" panose="02020609040205080304" charset="-128"/>
                        </a:rPr>
                        <a:t>起こっている問題の事例を書きましょう。</a:t>
                      </a:r>
                    </a:p>
                    <a:p>
                      <a:pPr indent="0">
                        <a:lnSpc>
                          <a:spcPct val="150000"/>
                        </a:lnSpc>
                        <a:buNone/>
                      </a:pPr>
                      <a:r>
                        <a:rPr lang="en-US" sz="2000" b="0">
                          <a:latin typeface="MS Mincho" panose="02020609040205080304" charset="-128"/>
                          <a:ea typeface="MS Mincho" panose="02020609040205080304" charset="-128"/>
                          <a:cs typeface="MS Mincho" panose="02020609040205080304" charset="-128"/>
                        </a:rPr>
                        <a:t>★結論では具体的な行動を提案しましょう。</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1353820" y="1827530"/>
            <a:ext cx="10295890" cy="706755"/>
          </a:xfrm>
          <a:prstGeom prst="rect">
            <a:avLst/>
          </a:prstGeom>
          <a:noFill/>
          <a:ln w="9525">
            <a:noFill/>
          </a:ln>
        </p:spPr>
        <p:txBody>
          <a:bodyPr wrap="square">
            <a:spAutoFit/>
          </a:bodyPr>
          <a:lstStyle/>
          <a:p>
            <a:pPr indent="133350"/>
            <a:r>
              <a:rPr lang="zh-CN" sz="2000" b="0">
                <a:ea typeface="MS Mincho" panose="02020609040205080304" charset="-128"/>
              </a:rPr>
              <a:t>「</a:t>
            </a:r>
            <a:r>
              <a:rPr lang="ja-JP" altLang="zh-CN" sz="2000" b="0">
                <a:ea typeface="MS Mincho" panose="02020609040205080304" charset="-128"/>
              </a:rPr>
              <a:t>情報社会を生きるために必要なこと」</a:t>
            </a:r>
            <a:r>
              <a:rPr lang="zh-CN" sz="2000" b="0">
                <a:ea typeface="MS Mincho" panose="02020609040205080304" charset="-128"/>
              </a:rPr>
              <a:t>をテーマに作文を書いてみましょう。</a:t>
            </a:r>
            <a:r>
              <a:rPr lang="ja-JP" altLang="zh-CN" sz="2000">
                <a:ea typeface="MS Mincho" panose="02020609040205080304" charset="-128"/>
                <a:sym typeface="+mn-ea"/>
              </a:rPr>
              <a:t>　</a:t>
            </a:r>
            <a:endParaRPr lang="zh-CN" sz="2000" b="0">
              <a:ea typeface="MS Mincho" panose="02020609040205080304" charset="-128"/>
            </a:endParaRPr>
          </a:p>
          <a:p>
            <a:pPr indent="133350"/>
            <a:endParaRPr lang="zh-CN" altLang="en-US" sz="2000"/>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14:bounceEnd="56000">
                                          <p:cBhvr additive="base">
                                            <p:cTn id="7" dur="500" fill="hold"/>
                                            <p:tgtEl>
                                              <p:spTgt spid="12"/>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cstate="screen"/>
          <a:srcRect/>
          <a:stretch>
            <a:fillRect/>
          </a:stretch>
        </p:blipFill>
        <p:spPr>
          <a:xfrm flipH="1">
            <a:off x="-168696" y="-531439"/>
            <a:ext cx="3528392" cy="2808312"/>
          </a:xfrm>
          <a:prstGeom prst="rect">
            <a:avLst/>
          </a:prstGeom>
        </p:spPr>
      </p:pic>
      <p:pic>
        <p:nvPicPr>
          <p:cNvPr id="13" name="图片 12"/>
          <p:cNvPicPr>
            <a:picLocks noChangeAspect="1"/>
          </p:cNvPicPr>
          <p:nvPr/>
        </p:nvPicPr>
        <p:blipFill>
          <a:blip r:embed="rId4"/>
          <a:stretch>
            <a:fillRect/>
          </a:stretch>
        </p:blipFill>
        <p:spPr>
          <a:xfrm>
            <a:off x="9264352" y="-171400"/>
            <a:ext cx="3060317" cy="1955555"/>
          </a:xfrm>
          <a:prstGeom prst="rect">
            <a:avLst/>
          </a:prstGeom>
        </p:spPr>
      </p:pic>
      <p:sp>
        <p:nvSpPr>
          <p:cNvPr id="15" name="文本框 14"/>
          <p:cNvSpPr txBox="1"/>
          <p:nvPr/>
        </p:nvSpPr>
        <p:spPr>
          <a:xfrm>
            <a:off x="5015880" y="2777387"/>
            <a:ext cx="4104456" cy="645160"/>
          </a:xfrm>
          <a:prstGeom prst="rect">
            <a:avLst/>
          </a:prstGeom>
          <a:noFill/>
        </p:spPr>
        <p:txBody>
          <a:bodyPr wrap="square" rtlCol="0">
            <a:spAutoFit/>
          </a:bodyPr>
          <a:lstStyle/>
          <a:p>
            <a:pPr algn="ctr"/>
            <a:r>
              <a:rPr lang="ja-JP" altLang="zh-CN" sz="3600" b="1" dirty="0">
                <a:solidFill>
                  <a:schemeClr val="tx1"/>
                </a:solidFill>
                <a:latin typeface="MS PGothic" panose="020B0600070205080204" charset="-128"/>
                <a:ea typeface="MS PGothic" panose="020B0600070205080204" charset="-128"/>
              </a:rPr>
              <a:t>第二時限</a:t>
            </a:r>
          </a:p>
        </p:txBody>
      </p:sp>
      <p:sp>
        <p:nvSpPr>
          <p:cNvPr id="18" name="椭圆 17"/>
          <p:cNvSpPr/>
          <p:nvPr/>
        </p:nvSpPr>
        <p:spPr>
          <a:xfrm>
            <a:off x="2783632" y="2132856"/>
            <a:ext cx="2088232" cy="2088232"/>
          </a:xfrm>
          <a:prstGeom prst="ellipse">
            <a:avLst/>
          </a:prstGeom>
          <a:blipFill dpi="0" rotWithShape="1">
            <a:blip r:embed="rId5" cstate="screen"/>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6" cstate="screen"/>
          <a:stretch>
            <a:fillRect/>
          </a:stretch>
        </p:blipFill>
        <p:spPr>
          <a:xfrm>
            <a:off x="9264352" y="2029290"/>
            <a:ext cx="1224136" cy="1102040"/>
          </a:xfrm>
          <a:prstGeom prst="rect">
            <a:avLst/>
          </a:prstGeom>
        </p:spPr>
      </p:pic>
      <p:sp>
        <p:nvSpPr>
          <p:cNvPr id="8" name="文本框 7"/>
          <p:cNvSpPr txBox="1"/>
          <p:nvPr/>
        </p:nvSpPr>
        <p:spPr>
          <a:xfrm>
            <a:off x="5015865" y="3809365"/>
            <a:ext cx="6613525" cy="460375"/>
          </a:xfrm>
          <a:prstGeom prst="rect">
            <a:avLst/>
          </a:prstGeom>
          <a:noFill/>
        </p:spPr>
        <p:txBody>
          <a:bodyPr wrap="square" rtlCol="0">
            <a:spAutoFit/>
          </a:bodyPr>
          <a:lstStyle/>
          <a:p>
            <a:r>
              <a:rPr lang="ja-JP" altLang="en-US" sz="2400" b="1" dirty="0" smtClean="0">
                <a:solidFill>
                  <a:schemeClr val="tx1">
                    <a:lumMod val="65000"/>
                    <a:lumOff val="35000"/>
                  </a:schemeClr>
                </a:solidFill>
                <a:latin typeface="MS Mincho" panose="02020609040205080304" charset="-128"/>
                <a:ea typeface="MS Mincho" panose="02020609040205080304" charset="-128"/>
                <a:sym typeface="+mn-ea"/>
              </a:rPr>
              <a:t>情報社会について考えよう　</a:t>
            </a:r>
            <a:r>
              <a:rPr lang="ja-JP" altLang="en-US" sz="2400" dirty="0" smtClean="0">
                <a:solidFill>
                  <a:schemeClr val="tx1">
                    <a:lumMod val="65000"/>
                    <a:lumOff val="35000"/>
                  </a:schemeClr>
                </a:solidFill>
                <a:latin typeface="MS PGothic" panose="020B0600070205080204" charset="-128"/>
                <a:ea typeface="MS PGothic" panose="020B0600070205080204" charset="-128"/>
                <a:sym typeface="+mn-ea"/>
              </a:rPr>
              <a:t>②</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1+#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Effect transition="in" filter="fade">
                                      <p:cBhvr>
                                        <p:cTn id="25" dur="500"/>
                                        <p:tgtEl>
                                          <p:spTgt spid="15"/>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childTnLst>
                          </p:cTn>
                        </p:par>
                        <p:par>
                          <p:cTn id="32" fill="hold">
                            <p:stCondLst>
                              <p:cond delay="2500"/>
                            </p:stCondLst>
                            <p:childTnLst>
                              <p:par>
                                <p:cTn id="33" presetID="2" presetClass="entr" presetSubtype="3"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1+#ppt_w/2"/>
                                          </p:val>
                                        </p:tav>
                                        <p:tav tm="100000">
                                          <p:val>
                                            <p:strVal val="#ppt_x"/>
                                          </p:val>
                                        </p:tav>
                                      </p:tavLst>
                                    </p:anim>
                                    <p:anim calcmode="lin" valueType="num">
                                      <p:cBhvr additive="base">
                                        <p:cTn id="36"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bldLvl="0" animBg="1"/>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63625" y="3045460"/>
            <a:ext cx="9697085" cy="267652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indent="0">
              <a:lnSpc>
                <a:spcPct val="200000"/>
              </a:lnSpc>
              <a:buFont typeface="Wingdings" panose="05000000000000000000" charset="0"/>
              <a:buNone/>
            </a:pPr>
            <a:r>
              <a:rPr lang="ja-JP" altLang="zh-CN" sz="2400" b="1">
                <a:latin typeface="MS Mincho" panose="02020609040205080304" charset="-128"/>
                <a:ea typeface="MS Mincho" panose="02020609040205080304" charset="-128"/>
                <a:sym typeface="+mn-ea"/>
              </a:rPr>
              <a:t>☆</a:t>
            </a:r>
            <a:r>
              <a:rPr lang="ja-JP" altLang="zh-CN" sz="2000" b="1">
                <a:sym typeface="+mn-ea"/>
              </a:rPr>
              <a:t>科学技術が人間の生活に与えている影響について理解を深める。</a:t>
            </a:r>
          </a:p>
          <a:p>
            <a:pPr indent="0">
              <a:lnSpc>
                <a:spcPct val="200000"/>
              </a:lnSpc>
              <a:buFont typeface="Wingdings" panose="05000000000000000000" charset="0"/>
              <a:buNone/>
            </a:pPr>
            <a:r>
              <a:rPr lang="ja-JP" altLang="zh-CN" sz="2000" b="1">
                <a:latin typeface="MS Mincho" panose="02020609040205080304" charset="-128"/>
                <a:ea typeface="MS Mincho" panose="02020609040205080304" charset="-128"/>
                <a:sym typeface="+mn-ea"/>
              </a:rPr>
              <a:t>☆</a:t>
            </a:r>
            <a:r>
              <a:rPr lang="ja-JP" altLang="zh-CN" sz="2000" b="1">
                <a:sym typeface="+mn-ea"/>
              </a:rPr>
              <a:t>科学技術の発展がもたらす新たな課題に対し、問題意識を持って向き合い、</a:t>
            </a:r>
          </a:p>
          <a:p>
            <a:pPr indent="0">
              <a:lnSpc>
                <a:spcPct val="200000"/>
              </a:lnSpc>
              <a:buFont typeface="Wingdings" panose="05000000000000000000" charset="0"/>
              <a:buNone/>
            </a:pPr>
            <a:r>
              <a:rPr lang="ja-JP" altLang="zh-CN" sz="2000" b="1">
                <a:sym typeface="+mn-ea"/>
              </a:rPr>
              <a:t>　　具体的な提案を作文にまとめる。</a:t>
            </a:r>
          </a:p>
          <a:p>
            <a:pPr indent="0">
              <a:lnSpc>
                <a:spcPct val="200000"/>
              </a:lnSpc>
              <a:buFont typeface="Wingdings" panose="05000000000000000000" charset="0"/>
              <a:buNone/>
            </a:pPr>
            <a:r>
              <a:rPr lang="ja-JP" altLang="zh-CN" sz="2000" b="1">
                <a:latin typeface="MS PGothic" panose="020B0600070205080204" charset="-128"/>
                <a:ea typeface="MS PGothic" panose="020B0600070205080204" charset="-128"/>
                <a:sym typeface="+mn-ea"/>
              </a:rPr>
              <a:t>★</a:t>
            </a:r>
            <a:r>
              <a:rPr lang="ja-JP" altLang="zh-CN" sz="2000" b="1">
                <a:sym typeface="+mn-ea"/>
              </a:rPr>
              <a:t>説得力のある作文を書くための様々な方法を活用できるようにする。</a:t>
            </a:r>
            <a:endParaRPr lang="ja-JP" altLang="zh-CN" sz="2000" b="1">
              <a:latin typeface="MS PGothic" panose="020B0600070205080204" charset="-128"/>
              <a:ea typeface="MS PGothic" panose="020B0600070205080204" charset="-128"/>
            </a:endParaRPr>
          </a:p>
        </p:txBody>
      </p:sp>
      <p:sp>
        <p:nvSpPr>
          <p:cNvPr id="13" name="椭圆 12"/>
          <p:cNvSpPr/>
          <p:nvPr/>
        </p:nvSpPr>
        <p:spPr>
          <a:xfrm flipH="1">
            <a:off x="9824085" y="448945"/>
            <a:ext cx="2280920" cy="2036445"/>
          </a:xfrm>
          <a:prstGeom prst="ellipse">
            <a:avLst/>
          </a:prstGeom>
          <a:solidFill>
            <a:srgbClr val="FCCCB8"/>
          </a:solidFill>
          <a:ln>
            <a:solidFill>
              <a:srgbClr val="E2F0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rot="5400000">
            <a:off x="9700895" y="775970"/>
            <a:ext cx="2610485" cy="1437005"/>
            <a:chOff x="4450" y="3372"/>
            <a:chExt cx="10301" cy="2774"/>
          </a:xfrm>
        </p:grpSpPr>
        <p:sp>
          <p:nvSpPr>
            <p:cNvPr id="6" name="矩形 5"/>
            <p:cNvSpPr/>
            <p:nvPr/>
          </p:nvSpPr>
          <p:spPr>
            <a:xfrm>
              <a:off x="4720" y="3604"/>
              <a:ext cx="9761" cy="226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7" name="矩形 6"/>
            <p:cNvSpPr/>
            <p:nvPr/>
          </p:nvSpPr>
          <p:spPr>
            <a:xfrm>
              <a:off x="4450"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8" name="矩形 7"/>
            <p:cNvSpPr/>
            <p:nvPr/>
          </p:nvSpPr>
          <p:spPr>
            <a:xfrm>
              <a:off x="14481" y="5876"/>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9" name="矩形 8"/>
            <p:cNvSpPr/>
            <p:nvPr/>
          </p:nvSpPr>
          <p:spPr>
            <a:xfrm>
              <a:off x="14481"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10" name="矩形 9"/>
            <p:cNvSpPr/>
            <p:nvPr/>
          </p:nvSpPr>
          <p:spPr>
            <a:xfrm>
              <a:off x="4450" y="5876"/>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grpSp>
      <p:sp>
        <p:nvSpPr>
          <p:cNvPr id="11" name="文本框 10"/>
          <p:cNvSpPr txBox="1"/>
          <p:nvPr/>
        </p:nvSpPr>
        <p:spPr>
          <a:xfrm>
            <a:off x="10504273" y="245782"/>
            <a:ext cx="1029174" cy="2553335"/>
          </a:xfrm>
          <a:prstGeom prst="rect">
            <a:avLst/>
          </a:prstGeom>
          <a:noFill/>
        </p:spPr>
        <p:txBody>
          <a:bodyPr wrap="square" rtlCol="0">
            <a:spAutoFit/>
          </a:bodyPr>
          <a:lstStyle/>
          <a:p>
            <a:pPr algn="ctr"/>
            <a:r>
              <a:rPr lang="ja-JP" altLang="zh-CN" sz="4000" b="1" dirty="0">
                <a:latin typeface="MS PGothic" panose="020B0600070205080204" charset="-128"/>
                <a:ea typeface="MS PGothic" panose="020B0600070205080204" charset="-128"/>
              </a:rPr>
              <a:t>学習目標</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4" presetClass="entr" presetSubtype="16" fill="hold" grpId="0" nodeType="withEffect">
                                  <p:stCondLst>
                                    <p:cond delay="0"/>
                                  </p:stCondLst>
                                  <p:childTnLst>
                                    <p:set>
                                      <p:cBhvr>
                                        <p:cTn id="9" dur="1000" fill="hold">
                                          <p:stCondLst>
                                            <p:cond delay="0"/>
                                          </p:stCondLst>
                                        </p:cTn>
                                        <p:tgtEl>
                                          <p:spTgt spid="2"/>
                                        </p:tgtEl>
                                        <p:attrNameLst>
                                          <p:attrName>style.visibility</p:attrName>
                                        </p:attrNameLst>
                                      </p:cBhvr>
                                      <p:to>
                                        <p:strVal val="visible"/>
                                      </p:to>
                                    </p:set>
                                    <p:animEffect transition="in" filter="box(in)">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千图PPT彼岸天：ID 8661124库_组合 84"/>
          <p:cNvGrpSpPr/>
          <p:nvPr>
            <p:custDataLst>
              <p:tags r:id="rId1"/>
            </p:custDataLst>
          </p:nvPr>
        </p:nvGrpSpPr>
        <p:grpSpPr>
          <a:xfrm>
            <a:off x="996950" y="1860550"/>
            <a:ext cx="2722245" cy="2783205"/>
            <a:chOff x="1365304" y="1322527"/>
            <a:chExt cx="2604722" cy="2636334"/>
          </a:xfrm>
        </p:grpSpPr>
        <p:grpSp>
          <p:nvGrpSpPr>
            <p:cNvPr id="3" name="Group 85"/>
            <p:cNvGrpSpPr/>
            <p:nvPr/>
          </p:nvGrpSpPr>
          <p:grpSpPr>
            <a:xfrm>
              <a:off x="1365304" y="1322527"/>
              <a:ext cx="2604722" cy="2636334"/>
              <a:chOff x="4951411" y="1311276"/>
              <a:chExt cx="4184652" cy="4235449"/>
            </a:xfrm>
          </p:grpSpPr>
          <p:sp>
            <p:nvSpPr>
              <p:cNvPr id="7" name="Straight Connector 89"/>
              <p:cNvSpPr/>
              <p:nvPr/>
            </p:nvSpPr>
            <p:spPr bwMode="auto">
              <a:xfrm flipH="1" flipV="1">
                <a:off x="6943725" y="1311276"/>
                <a:ext cx="1130300" cy="2667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8" name="Freeform: Shape 90"/>
              <p:cNvSpPr/>
              <p:nvPr/>
            </p:nvSpPr>
            <p:spPr bwMode="auto">
              <a:xfrm>
                <a:off x="8074025" y="1577976"/>
                <a:ext cx="1062038" cy="1800225"/>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9" name="Freeform: Shape 91"/>
              <p:cNvSpPr/>
              <p:nvPr/>
            </p:nvSpPr>
            <p:spPr bwMode="auto">
              <a:xfrm>
                <a:off x="6048374" y="3378201"/>
                <a:ext cx="3087688" cy="2168524"/>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0" name="Straight Connector 92"/>
              <p:cNvSpPr/>
              <p:nvPr/>
            </p:nvSpPr>
            <p:spPr bwMode="auto">
              <a:xfrm>
                <a:off x="5118100" y="4216401"/>
                <a:ext cx="930275" cy="1187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1" name="Freeform: Shape 93"/>
              <p:cNvSpPr/>
              <p:nvPr/>
            </p:nvSpPr>
            <p:spPr bwMode="auto">
              <a:xfrm>
                <a:off x="4951411" y="2489105"/>
                <a:ext cx="166691" cy="1727299"/>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1" fmla="*/ 12868 w 12868"/>
                  <a:gd name="connsiteY0-2" fmla="*/ 0 h 9028"/>
                  <a:gd name="connsiteX1-3" fmla="*/ 10018 w 12868"/>
                  <a:gd name="connsiteY1-4" fmla="*/ 386 h 9028"/>
                  <a:gd name="connsiteX2-5" fmla="*/ 5140 w 12868"/>
                  <a:gd name="connsiteY2-6" fmla="*/ 1461 h 9028"/>
                  <a:gd name="connsiteX3-7" fmla="*/ 854 w 12868"/>
                  <a:gd name="connsiteY3-8" fmla="*/ 2274 h 9028"/>
                  <a:gd name="connsiteX4-9" fmla="*/ 0 w 12868"/>
                  <a:gd name="connsiteY4-10" fmla="*/ 6055 h 9028"/>
                  <a:gd name="connsiteX5-11" fmla="*/ 1724 w 12868"/>
                  <a:gd name="connsiteY5-12" fmla="*/ 9028 h 9028"/>
                  <a:gd name="connsiteX0-13" fmla="*/ 7785 w 7785"/>
                  <a:gd name="connsiteY0-14" fmla="*/ 0 h 9572"/>
                  <a:gd name="connsiteX1-15" fmla="*/ 3994 w 7785"/>
                  <a:gd name="connsiteY1-16" fmla="*/ 1190 h 9572"/>
                  <a:gd name="connsiteX2-17" fmla="*/ 664 w 7785"/>
                  <a:gd name="connsiteY2-18" fmla="*/ 2091 h 9572"/>
                  <a:gd name="connsiteX3-19" fmla="*/ 0 w 7785"/>
                  <a:gd name="connsiteY3-20" fmla="*/ 6279 h 9572"/>
                  <a:gd name="connsiteX4-21" fmla="*/ 1340 w 7785"/>
                  <a:gd name="connsiteY4-22" fmla="*/ 9572 h 9572"/>
                  <a:gd name="connsiteX0-23" fmla="*/ 5130 w 5130"/>
                  <a:gd name="connsiteY0-24" fmla="*/ 0 h 8757"/>
                  <a:gd name="connsiteX1-25" fmla="*/ 853 w 5130"/>
                  <a:gd name="connsiteY1-26" fmla="*/ 941 h 8757"/>
                  <a:gd name="connsiteX2-27" fmla="*/ 0 w 5130"/>
                  <a:gd name="connsiteY2-28" fmla="*/ 5317 h 8757"/>
                  <a:gd name="connsiteX3-29" fmla="*/ 1721 w 5130"/>
                  <a:gd name="connsiteY3-30" fmla="*/ 8757 h 8757"/>
                  <a:gd name="connsiteX0-31" fmla="*/ 1663 w 3355"/>
                  <a:gd name="connsiteY0-32" fmla="*/ 0 h 8925"/>
                  <a:gd name="connsiteX1-33" fmla="*/ 0 w 3355"/>
                  <a:gd name="connsiteY1-34" fmla="*/ 4997 h 8925"/>
                  <a:gd name="connsiteX2-35" fmla="*/ 3355 w 3355"/>
                  <a:gd name="connsiteY2-36" fmla="*/ 8925 h 8925"/>
                </a:gdLst>
                <a:ahLst/>
                <a:cxnLst>
                  <a:cxn ang="0">
                    <a:pos x="connsiteX0-1" y="connsiteY0-2"/>
                  </a:cxn>
                  <a:cxn ang="0">
                    <a:pos x="connsiteX1-3" y="connsiteY1-4"/>
                  </a:cxn>
                  <a:cxn ang="0">
                    <a:pos x="connsiteX2-5" y="connsiteY2-6"/>
                  </a:cxn>
                </a:cxnLst>
                <a:rect l="l" t="t" r="r" b="b"/>
                <a:pathLst>
                  <a:path w="3355" h="8925">
                    <a:moveTo>
                      <a:pt x="1663" y="0"/>
                    </a:moveTo>
                    <a:lnTo>
                      <a:pt x="0" y="4997"/>
                    </a:lnTo>
                    <a:lnTo>
                      <a:pt x="3355" y="8925"/>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2" name="Straight Connector 94"/>
              <p:cNvSpPr/>
              <p:nvPr/>
            </p:nvSpPr>
            <p:spPr bwMode="auto">
              <a:xfrm flipH="1">
                <a:off x="5918200" y="1311276"/>
                <a:ext cx="1025525" cy="3476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3" name="Freeform: Shape 95"/>
              <p:cNvSpPr/>
              <p:nvPr/>
            </p:nvSpPr>
            <p:spPr bwMode="auto">
              <a:xfrm>
                <a:off x="5919695" y="1547849"/>
                <a:ext cx="2159653" cy="120556"/>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1" fmla="*/ 0 w 10000"/>
                  <a:gd name="connsiteY0-2" fmla="*/ 5798 h 5798"/>
                  <a:gd name="connsiteX1-3" fmla="*/ 0 w 10000"/>
                  <a:gd name="connsiteY1-4" fmla="*/ 5798 h 5798"/>
                  <a:gd name="connsiteX2-5" fmla="*/ 4953 w 10000"/>
                  <a:gd name="connsiteY2-6" fmla="*/ 0 h 5798"/>
                  <a:gd name="connsiteX3-7" fmla="*/ 4953 w 10000"/>
                  <a:gd name="connsiteY3-8" fmla="*/ 0 h 5798"/>
                  <a:gd name="connsiteX4-9" fmla="*/ 10000 w 10000"/>
                  <a:gd name="connsiteY4-10" fmla="*/ 1092 h 57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5798">
                    <a:moveTo>
                      <a:pt x="0" y="5798"/>
                    </a:moveTo>
                    <a:lnTo>
                      <a:pt x="0" y="5798"/>
                    </a:lnTo>
                    <a:lnTo>
                      <a:pt x="4953" y="0"/>
                    </a:lnTo>
                    <a:lnTo>
                      <a:pt x="4953" y="0"/>
                    </a:lnTo>
                    <a:lnTo>
                      <a:pt x="10000" y="1092"/>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4" name="Freeform: Shape 96"/>
              <p:cNvSpPr/>
              <p:nvPr/>
            </p:nvSpPr>
            <p:spPr bwMode="auto">
              <a:xfrm>
                <a:off x="5765799" y="3549651"/>
                <a:ext cx="282575" cy="1854200"/>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5" name="Freeform: Shape 97"/>
              <p:cNvSpPr/>
              <p:nvPr/>
            </p:nvSpPr>
            <p:spPr bwMode="auto">
              <a:xfrm>
                <a:off x="5765799" y="1666876"/>
                <a:ext cx="209550" cy="1882775"/>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12700">
                <a:solidFill>
                  <a:schemeClr val="bg1">
                    <a:lumMod val="65000"/>
                    <a:alpha val="54000"/>
                  </a:schemeClr>
                </a:solidFill>
                <a:prstDash val="solid"/>
                <a:round/>
                <a:headEnd type="none"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6" name="Freeform: Shape 98"/>
              <p:cNvSpPr/>
              <p:nvPr/>
            </p:nvSpPr>
            <p:spPr bwMode="auto">
              <a:xfrm>
                <a:off x="6889749" y="4346575"/>
                <a:ext cx="476270" cy="1200150"/>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1" fmla="*/ 0 w 7538"/>
                  <a:gd name="connsiteY0-2" fmla="*/ 0 h 10000"/>
                  <a:gd name="connsiteX1-3" fmla="*/ 5503 w 7538"/>
                  <a:gd name="connsiteY1-4" fmla="*/ 7817 h 10000"/>
                  <a:gd name="connsiteX2-5" fmla="*/ 7538 w 7538"/>
                  <a:gd name="connsiteY2-6" fmla="*/ 10000 h 10000"/>
                </a:gdLst>
                <a:ahLst/>
                <a:cxnLst>
                  <a:cxn ang="0">
                    <a:pos x="connsiteX0-1" y="connsiteY0-2"/>
                  </a:cxn>
                  <a:cxn ang="0">
                    <a:pos x="connsiteX1-3" y="connsiteY1-4"/>
                  </a:cxn>
                  <a:cxn ang="0">
                    <a:pos x="connsiteX2-5" y="connsiteY2-6"/>
                  </a:cxn>
                </a:cxnLst>
                <a:rect l="l" t="t" r="r" b="b"/>
                <a:pathLst>
                  <a:path w="7538" h="10000">
                    <a:moveTo>
                      <a:pt x="0" y="0"/>
                    </a:moveTo>
                    <a:lnTo>
                      <a:pt x="5503" y="7817"/>
                    </a:lnTo>
                    <a:lnTo>
                      <a:pt x="7538" y="10000"/>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7" name="Freeform: Shape 99"/>
              <p:cNvSpPr/>
              <p:nvPr/>
            </p:nvSpPr>
            <p:spPr bwMode="auto">
              <a:xfrm>
                <a:off x="6889750" y="1557339"/>
                <a:ext cx="523875" cy="2789238"/>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8" name="Straight Connector 100"/>
              <p:cNvSpPr/>
              <p:nvPr/>
            </p:nvSpPr>
            <p:spPr bwMode="auto">
              <a:xfrm>
                <a:off x="6943725" y="1311276"/>
                <a:ext cx="28575" cy="2460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9" name="Straight Connector 101"/>
              <p:cNvSpPr/>
              <p:nvPr/>
            </p:nvSpPr>
            <p:spPr bwMode="auto">
              <a:xfrm flipH="1">
                <a:off x="5033963" y="1657222"/>
                <a:ext cx="874730" cy="831979"/>
              </a:xfrm>
              <a:prstGeom prst="line">
                <a:avLst/>
              </a:pr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0" name="Straight Connector 102"/>
              <p:cNvSpPr/>
              <p:nvPr/>
            </p:nvSpPr>
            <p:spPr bwMode="auto">
              <a:xfrm flipH="1" flipV="1">
                <a:off x="8888413" y="3265489"/>
                <a:ext cx="247650" cy="1127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1" name="Straight Connector 103"/>
              <p:cNvSpPr/>
              <p:nvPr/>
            </p:nvSpPr>
            <p:spPr bwMode="auto">
              <a:xfrm flipH="1" flipV="1">
                <a:off x="8063440" y="1579414"/>
                <a:ext cx="282046" cy="733574"/>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2" name="Straight Connector 104"/>
              <p:cNvSpPr/>
              <p:nvPr/>
            </p:nvSpPr>
            <p:spPr bwMode="auto">
              <a:xfrm flipH="1" flipV="1">
                <a:off x="8345488" y="2312989"/>
                <a:ext cx="542925" cy="9525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3" name="Straight Connector 105"/>
              <p:cNvSpPr/>
              <p:nvPr/>
            </p:nvSpPr>
            <p:spPr bwMode="auto">
              <a:xfrm flipH="1" flipV="1">
                <a:off x="8888413" y="3265489"/>
                <a:ext cx="23812" cy="1282699"/>
              </a:xfrm>
              <a:prstGeom prst="line">
                <a:avLst/>
              </a:pr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4" name="Freeform: Shape 106"/>
              <p:cNvSpPr/>
              <p:nvPr/>
            </p:nvSpPr>
            <p:spPr bwMode="auto">
              <a:xfrm>
                <a:off x="6889750" y="4346576"/>
                <a:ext cx="2022475" cy="382588"/>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25" name="Straight Connector 107"/>
              <p:cNvSpPr/>
              <p:nvPr/>
            </p:nvSpPr>
            <p:spPr bwMode="auto">
              <a:xfrm>
                <a:off x="5765800" y="3549651"/>
                <a:ext cx="1123950" cy="7969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6" name="Straight Connector 108"/>
              <p:cNvSpPr/>
              <p:nvPr/>
            </p:nvSpPr>
            <p:spPr bwMode="auto">
              <a:xfrm>
                <a:off x="5033963" y="2489201"/>
                <a:ext cx="731838" cy="1060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7" name="Straight Connector 109"/>
              <p:cNvSpPr/>
              <p:nvPr/>
            </p:nvSpPr>
            <p:spPr bwMode="auto">
              <a:xfrm flipH="1">
                <a:off x="5033963" y="2251076"/>
                <a:ext cx="941388" cy="2381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8" name="Straight Connector 110"/>
              <p:cNvSpPr/>
              <p:nvPr/>
            </p:nvSpPr>
            <p:spPr bwMode="auto">
              <a:xfrm flipH="1">
                <a:off x="5975350" y="1557339"/>
                <a:ext cx="996950" cy="693738"/>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9" name="Straight Connector 111"/>
              <p:cNvSpPr/>
              <p:nvPr/>
            </p:nvSpPr>
            <p:spPr bwMode="auto">
              <a:xfrm flipH="1" flipV="1">
                <a:off x="6972300" y="1557339"/>
                <a:ext cx="1373188" cy="7556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0" name="Freeform: Shape 112"/>
              <p:cNvSpPr/>
              <p:nvPr/>
            </p:nvSpPr>
            <p:spPr bwMode="auto">
              <a:xfrm>
                <a:off x="8345488" y="2312989"/>
                <a:ext cx="666750" cy="928688"/>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1" name="Freeform: Shape 113"/>
              <p:cNvSpPr/>
              <p:nvPr/>
            </p:nvSpPr>
            <p:spPr bwMode="auto">
              <a:xfrm>
                <a:off x="8320088" y="2312989"/>
                <a:ext cx="571500" cy="2416175"/>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2" name="Straight Connector 114"/>
              <p:cNvSpPr/>
              <p:nvPr/>
            </p:nvSpPr>
            <p:spPr bwMode="auto">
              <a:xfrm flipV="1">
                <a:off x="7413625" y="2312989"/>
                <a:ext cx="931863" cy="298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3" name="Straight Connector 115"/>
              <p:cNvSpPr/>
              <p:nvPr/>
            </p:nvSpPr>
            <p:spPr bwMode="auto">
              <a:xfrm flipV="1">
                <a:off x="5765800" y="2611439"/>
                <a:ext cx="1647825" cy="9509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4" name="Freeform: Shape 116"/>
              <p:cNvSpPr/>
              <p:nvPr/>
            </p:nvSpPr>
            <p:spPr bwMode="auto">
              <a:xfrm>
                <a:off x="5118100" y="3562351"/>
                <a:ext cx="876300" cy="1244600"/>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5" name="Straight Connector 117"/>
              <p:cNvSpPr/>
              <p:nvPr/>
            </p:nvSpPr>
            <p:spPr bwMode="auto">
              <a:xfrm flipH="1">
                <a:off x="5994400" y="4346576"/>
                <a:ext cx="895350" cy="46037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6" name="Freeform: Shape 118"/>
              <p:cNvSpPr/>
              <p:nvPr/>
            </p:nvSpPr>
            <p:spPr bwMode="auto">
              <a:xfrm>
                <a:off x="6889750" y="3265488"/>
                <a:ext cx="1998663" cy="1081088"/>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7" name="Freeform: Shape 119"/>
              <p:cNvSpPr/>
              <p:nvPr/>
            </p:nvSpPr>
            <p:spPr bwMode="auto">
              <a:xfrm>
                <a:off x="6064250" y="5224463"/>
                <a:ext cx="2043113" cy="184150"/>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8" name="Freeform: Shape 120"/>
              <p:cNvSpPr/>
              <p:nvPr/>
            </p:nvSpPr>
            <p:spPr bwMode="auto">
              <a:xfrm>
                <a:off x="5994399" y="4729162"/>
                <a:ext cx="2338388" cy="555625"/>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9" name="Straight Connector 121"/>
              <p:cNvSpPr/>
              <p:nvPr/>
            </p:nvSpPr>
            <p:spPr bwMode="auto">
              <a:xfrm>
                <a:off x="7413625" y="2611438"/>
                <a:ext cx="908050" cy="8763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40" name="Straight Connector 122"/>
              <p:cNvSpPr/>
              <p:nvPr/>
            </p:nvSpPr>
            <p:spPr bwMode="auto">
              <a:xfrm>
                <a:off x="5975350" y="2251076"/>
                <a:ext cx="1438275" cy="3603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grpSp>
        <p:sp>
          <p:nvSpPr>
            <p:cNvPr id="4" name="Oval 86"/>
            <p:cNvSpPr/>
            <p:nvPr/>
          </p:nvSpPr>
          <p:spPr>
            <a:xfrm>
              <a:off x="1786997" y="1759244"/>
              <a:ext cx="1754054" cy="1754050"/>
            </a:xfrm>
            <a:prstGeom prst="ellipse">
              <a:avLst/>
            </a:prstGeom>
            <a:solidFill>
              <a:srgbClr val="FCCCB8">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mj-ea"/>
                <a:ea typeface="+mj-ea"/>
              </a:endParaRPr>
            </a:p>
          </p:txBody>
        </p:sp>
        <p:sp>
          <p:nvSpPr>
            <p:cNvPr id="5" name="TextBox 87"/>
            <p:cNvSpPr txBox="1"/>
            <p:nvPr/>
          </p:nvSpPr>
          <p:spPr bwMode="auto">
            <a:xfrm>
              <a:off x="2323027" y="2506886"/>
              <a:ext cx="741386" cy="133449"/>
            </a:xfrm>
            <a:prstGeom prst="rect">
              <a:avLst/>
            </a:prstGeom>
            <a:noFill/>
            <a:scene3d>
              <a:camera prst="orthographicFront">
                <a:rot lat="0" lon="0" rev="0"/>
              </a:camera>
              <a:lightRig rig="threePt" dir="t"/>
            </a:scene3d>
            <a:sp3d prstMaterial="matte">
              <a:bevelT w="1270" h="1270"/>
            </a:sp3d>
          </p:spPr>
          <p:txBody>
            <a:bodyPr wrap="none" lIns="0" tIns="0" rIns="0" bIns="0" anchor="t" anchorCtr="0"/>
            <a:lstStyle/>
            <a:p>
              <a:pPr algn="ctr" latinLnBrk="0">
                <a:buClr>
                  <a:prstClr val="white"/>
                </a:buClr>
                <a:defRPr/>
              </a:pPr>
              <a:r>
                <a:rPr lang="ja-JP" altLang="zh-CN" sz="2800" b="1" dirty="0">
                  <a:solidFill>
                    <a:schemeClr val="bg1"/>
                  </a:solidFill>
                  <a:latin typeface="irohamaru mikami Medium" panose="020B0602020203020207" charset="-120"/>
                  <a:ea typeface="irohamaru mikami Medium" panose="020B0602020203020207" charset="-120"/>
                </a:rPr>
                <a:t>学習目標</a:t>
              </a:r>
            </a:p>
          </p:txBody>
        </p:sp>
      </p:grpSp>
      <p:sp>
        <p:nvSpPr>
          <p:cNvPr id="42" name="矩形 41"/>
          <p:cNvSpPr/>
          <p:nvPr/>
        </p:nvSpPr>
        <p:spPr>
          <a:xfrm>
            <a:off x="5381625" y="2022475"/>
            <a:ext cx="6614160" cy="829945"/>
          </a:xfrm>
          <a:prstGeom prst="rect">
            <a:avLst/>
          </a:prstGeom>
        </p:spPr>
        <p:txBody>
          <a:bodyPr wrap="square">
            <a:spAutoFit/>
          </a:bodyPr>
          <a:lstStyle/>
          <a:p>
            <a:pPr>
              <a:buNone/>
            </a:pPr>
            <a:r>
              <a:rPr lang="ja-JP" altLang="zh-CN" sz="24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第一稿作文に出た問題点を改善する。</a:t>
            </a:r>
          </a:p>
          <a:p>
            <a:pPr>
              <a:buNone/>
            </a:pPr>
            <a:endParaRPr lang="ja-JP" altLang="zh-CN" sz="24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endParaRPr>
          </a:p>
        </p:txBody>
      </p:sp>
      <p:pic>
        <p:nvPicPr>
          <p:cNvPr id="47" name="图片 46" descr="31393935333132353b31393939353630343bb7bdd0ced0f2bac531"/>
          <p:cNvPicPr>
            <a:picLocks noChangeAspect="1"/>
          </p:cNvPicPr>
          <p:nvPr/>
        </p:nvPicPr>
        <p:blipFill>
          <a:blip r:embed="rId3"/>
          <a:stretch>
            <a:fillRect/>
          </a:stretch>
        </p:blipFill>
        <p:spPr>
          <a:xfrm>
            <a:off x="4276725" y="1765935"/>
            <a:ext cx="868680" cy="868680"/>
          </a:xfrm>
          <a:prstGeom prst="rect">
            <a:avLst/>
          </a:prstGeom>
        </p:spPr>
      </p:pic>
      <p:pic>
        <p:nvPicPr>
          <p:cNvPr id="48" name="图片 47" descr="31393935333132353b31393939353630353bb7bdd0ced0f2bac532"/>
          <p:cNvPicPr>
            <a:picLocks noChangeAspect="1"/>
          </p:cNvPicPr>
          <p:nvPr/>
        </p:nvPicPr>
        <p:blipFill>
          <a:blip r:embed="rId4"/>
          <a:stretch>
            <a:fillRect/>
          </a:stretch>
        </p:blipFill>
        <p:spPr>
          <a:xfrm>
            <a:off x="4258945" y="3290570"/>
            <a:ext cx="871220" cy="836295"/>
          </a:xfrm>
          <a:prstGeom prst="rect">
            <a:avLst/>
          </a:prstGeom>
        </p:spPr>
      </p:pic>
      <p:sp>
        <p:nvSpPr>
          <p:cNvPr id="6" name="文本框 5"/>
          <p:cNvSpPr txBox="1"/>
          <p:nvPr/>
        </p:nvSpPr>
        <p:spPr>
          <a:xfrm>
            <a:off x="5381625" y="3416935"/>
            <a:ext cx="5400040" cy="829945"/>
          </a:xfrm>
          <a:prstGeom prst="rect">
            <a:avLst/>
          </a:prstGeom>
          <a:noFill/>
        </p:spPr>
        <p:txBody>
          <a:bodyPr wrap="none" rtlCol="0">
            <a:spAutoFit/>
          </a:bodyPr>
          <a:lstStyle/>
          <a:p>
            <a:pPr algn="l">
              <a:buNone/>
            </a:pPr>
            <a:r>
              <a:rPr lang="ja-JP" altLang="zh-CN" sz="24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クループで話し合い、意見交換を通して、</a:t>
            </a:r>
          </a:p>
          <a:p>
            <a:pPr algn="l">
              <a:buNone/>
            </a:pPr>
            <a:r>
              <a:rPr lang="ja-JP" altLang="zh-CN" sz="24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第一稿を練り直す。</a:t>
            </a:r>
          </a:p>
        </p:txBody>
      </p:sp>
      <p:pic>
        <p:nvPicPr>
          <p:cNvPr id="49" name="图片 48" descr="31393935333132353b31393939353630363bb7bdd0ced0f2bac533"/>
          <p:cNvPicPr>
            <a:picLocks noChangeAspect="1"/>
          </p:cNvPicPr>
          <p:nvPr/>
        </p:nvPicPr>
        <p:blipFill>
          <a:blip r:embed="rId5"/>
          <a:stretch>
            <a:fillRect/>
          </a:stretch>
        </p:blipFill>
        <p:spPr>
          <a:xfrm>
            <a:off x="4276725" y="4782820"/>
            <a:ext cx="897255" cy="897255"/>
          </a:xfrm>
          <a:prstGeom prst="rect">
            <a:avLst/>
          </a:prstGeom>
        </p:spPr>
      </p:pic>
      <p:sp>
        <p:nvSpPr>
          <p:cNvPr id="41" name="文本框 40"/>
          <p:cNvSpPr txBox="1"/>
          <p:nvPr/>
        </p:nvSpPr>
        <p:spPr>
          <a:xfrm>
            <a:off x="5381625" y="4973320"/>
            <a:ext cx="5975350" cy="829945"/>
          </a:xfrm>
          <a:prstGeom prst="rect">
            <a:avLst/>
          </a:prstGeom>
          <a:noFill/>
        </p:spPr>
        <p:txBody>
          <a:bodyPr wrap="square" rtlCol="0" anchor="t">
            <a:spAutoFit/>
          </a:bodyPr>
          <a:lstStyle/>
          <a:p>
            <a:pPr>
              <a:buNone/>
            </a:pPr>
            <a:r>
              <a:rPr lang="ja-JP" altLang="zh-CN" sz="24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文章に説得力出す方法を身につけさせる。</a:t>
            </a:r>
          </a:p>
          <a:p>
            <a:pPr>
              <a:buNone/>
            </a:pPr>
            <a:endParaRPr lang="ja-JP" altLang="zh-CN" sz="24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千图PPT彼岸天：ID 8661124库_组合 84"/>
          <p:cNvGrpSpPr/>
          <p:nvPr>
            <p:custDataLst>
              <p:tags r:id="rId1"/>
            </p:custDataLst>
          </p:nvPr>
        </p:nvGrpSpPr>
        <p:grpSpPr>
          <a:xfrm>
            <a:off x="996950" y="1860550"/>
            <a:ext cx="2722245" cy="2783205"/>
            <a:chOff x="1365304" y="1322527"/>
            <a:chExt cx="2604722" cy="2636334"/>
          </a:xfrm>
        </p:grpSpPr>
        <p:grpSp>
          <p:nvGrpSpPr>
            <p:cNvPr id="3" name="Group 85"/>
            <p:cNvGrpSpPr/>
            <p:nvPr/>
          </p:nvGrpSpPr>
          <p:grpSpPr>
            <a:xfrm>
              <a:off x="1365304" y="1322527"/>
              <a:ext cx="2604722" cy="2636334"/>
              <a:chOff x="4951411" y="1311276"/>
              <a:chExt cx="4184652" cy="4235449"/>
            </a:xfrm>
          </p:grpSpPr>
          <p:sp>
            <p:nvSpPr>
              <p:cNvPr id="7" name="Straight Connector 89"/>
              <p:cNvSpPr/>
              <p:nvPr/>
            </p:nvSpPr>
            <p:spPr bwMode="auto">
              <a:xfrm flipH="1" flipV="1">
                <a:off x="6943725" y="1311276"/>
                <a:ext cx="1130300" cy="2667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8" name="Freeform: Shape 90"/>
              <p:cNvSpPr/>
              <p:nvPr/>
            </p:nvSpPr>
            <p:spPr bwMode="auto">
              <a:xfrm>
                <a:off x="8074025" y="1577976"/>
                <a:ext cx="1062038" cy="1800225"/>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9" name="Freeform: Shape 91"/>
              <p:cNvSpPr/>
              <p:nvPr/>
            </p:nvSpPr>
            <p:spPr bwMode="auto">
              <a:xfrm>
                <a:off x="6048374" y="3378201"/>
                <a:ext cx="3087688" cy="2168524"/>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0" name="Straight Connector 92"/>
              <p:cNvSpPr/>
              <p:nvPr/>
            </p:nvSpPr>
            <p:spPr bwMode="auto">
              <a:xfrm>
                <a:off x="5118100" y="4216401"/>
                <a:ext cx="930275" cy="1187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1" name="Freeform: Shape 93"/>
              <p:cNvSpPr/>
              <p:nvPr/>
            </p:nvSpPr>
            <p:spPr bwMode="auto">
              <a:xfrm>
                <a:off x="4951411" y="2489105"/>
                <a:ext cx="166691" cy="1727299"/>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1" fmla="*/ 12868 w 12868"/>
                  <a:gd name="connsiteY0-2" fmla="*/ 0 h 9028"/>
                  <a:gd name="connsiteX1-3" fmla="*/ 10018 w 12868"/>
                  <a:gd name="connsiteY1-4" fmla="*/ 386 h 9028"/>
                  <a:gd name="connsiteX2-5" fmla="*/ 5140 w 12868"/>
                  <a:gd name="connsiteY2-6" fmla="*/ 1461 h 9028"/>
                  <a:gd name="connsiteX3-7" fmla="*/ 854 w 12868"/>
                  <a:gd name="connsiteY3-8" fmla="*/ 2274 h 9028"/>
                  <a:gd name="connsiteX4-9" fmla="*/ 0 w 12868"/>
                  <a:gd name="connsiteY4-10" fmla="*/ 6055 h 9028"/>
                  <a:gd name="connsiteX5-11" fmla="*/ 1724 w 12868"/>
                  <a:gd name="connsiteY5-12" fmla="*/ 9028 h 9028"/>
                  <a:gd name="connsiteX0-13" fmla="*/ 7785 w 7785"/>
                  <a:gd name="connsiteY0-14" fmla="*/ 0 h 9572"/>
                  <a:gd name="connsiteX1-15" fmla="*/ 3994 w 7785"/>
                  <a:gd name="connsiteY1-16" fmla="*/ 1190 h 9572"/>
                  <a:gd name="connsiteX2-17" fmla="*/ 664 w 7785"/>
                  <a:gd name="connsiteY2-18" fmla="*/ 2091 h 9572"/>
                  <a:gd name="connsiteX3-19" fmla="*/ 0 w 7785"/>
                  <a:gd name="connsiteY3-20" fmla="*/ 6279 h 9572"/>
                  <a:gd name="connsiteX4-21" fmla="*/ 1340 w 7785"/>
                  <a:gd name="connsiteY4-22" fmla="*/ 9572 h 9572"/>
                  <a:gd name="connsiteX0-23" fmla="*/ 5130 w 5130"/>
                  <a:gd name="connsiteY0-24" fmla="*/ 0 h 8757"/>
                  <a:gd name="connsiteX1-25" fmla="*/ 853 w 5130"/>
                  <a:gd name="connsiteY1-26" fmla="*/ 941 h 8757"/>
                  <a:gd name="connsiteX2-27" fmla="*/ 0 w 5130"/>
                  <a:gd name="connsiteY2-28" fmla="*/ 5317 h 8757"/>
                  <a:gd name="connsiteX3-29" fmla="*/ 1721 w 5130"/>
                  <a:gd name="connsiteY3-30" fmla="*/ 8757 h 8757"/>
                  <a:gd name="connsiteX0-31" fmla="*/ 1663 w 3355"/>
                  <a:gd name="connsiteY0-32" fmla="*/ 0 h 8925"/>
                  <a:gd name="connsiteX1-33" fmla="*/ 0 w 3355"/>
                  <a:gd name="connsiteY1-34" fmla="*/ 4997 h 8925"/>
                  <a:gd name="connsiteX2-35" fmla="*/ 3355 w 3355"/>
                  <a:gd name="connsiteY2-36" fmla="*/ 8925 h 8925"/>
                </a:gdLst>
                <a:ahLst/>
                <a:cxnLst>
                  <a:cxn ang="0">
                    <a:pos x="connsiteX0-1" y="connsiteY0-2"/>
                  </a:cxn>
                  <a:cxn ang="0">
                    <a:pos x="connsiteX1-3" y="connsiteY1-4"/>
                  </a:cxn>
                  <a:cxn ang="0">
                    <a:pos x="connsiteX2-5" y="connsiteY2-6"/>
                  </a:cxn>
                </a:cxnLst>
                <a:rect l="l" t="t" r="r" b="b"/>
                <a:pathLst>
                  <a:path w="3355" h="8925">
                    <a:moveTo>
                      <a:pt x="1663" y="0"/>
                    </a:moveTo>
                    <a:lnTo>
                      <a:pt x="0" y="4997"/>
                    </a:lnTo>
                    <a:lnTo>
                      <a:pt x="3355" y="8925"/>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2" name="Straight Connector 94"/>
              <p:cNvSpPr/>
              <p:nvPr/>
            </p:nvSpPr>
            <p:spPr bwMode="auto">
              <a:xfrm flipH="1">
                <a:off x="5918200" y="1311276"/>
                <a:ext cx="1025525" cy="3476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3" name="Freeform: Shape 95"/>
              <p:cNvSpPr/>
              <p:nvPr/>
            </p:nvSpPr>
            <p:spPr bwMode="auto">
              <a:xfrm>
                <a:off x="5919695" y="1547849"/>
                <a:ext cx="2159653" cy="120556"/>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1" fmla="*/ 0 w 10000"/>
                  <a:gd name="connsiteY0-2" fmla="*/ 5798 h 5798"/>
                  <a:gd name="connsiteX1-3" fmla="*/ 0 w 10000"/>
                  <a:gd name="connsiteY1-4" fmla="*/ 5798 h 5798"/>
                  <a:gd name="connsiteX2-5" fmla="*/ 4953 w 10000"/>
                  <a:gd name="connsiteY2-6" fmla="*/ 0 h 5798"/>
                  <a:gd name="connsiteX3-7" fmla="*/ 4953 w 10000"/>
                  <a:gd name="connsiteY3-8" fmla="*/ 0 h 5798"/>
                  <a:gd name="connsiteX4-9" fmla="*/ 10000 w 10000"/>
                  <a:gd name="connsiteY4-10" fmla="*/ 1092 h 57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5798">
                    <a:moveTo>
                      <a:pt x="0" y="5798"/>
                    </a:moveTo>
                    <a:lnTo>
                      <a:pt x="0" y="5798"/>
                    </a:lnTo>
                    <a:lnTo>
                      <a:pt x="4953" y="0"/>
                    </a:lnTo>
                    <a:lnTo>
                      <a:pt x="4953" y="0"/>
                    </a:lnTo>
                    <a:lnTo>
                      <a:pt x="10000" y="1092"/>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4" name="Freeform: Shape 96"/>
              <p:cNvSpPr/>
              <p:nvPr/>
            </p:nvSpPr>
            <p:spPr bwMode="auto">
              <a:xfrm>
                <a:off x="5765799" y="3549651"/>
                <a:ext cx="282575" cy="1854200"/>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5" name="Freeform: Shape 97"/>
              <p:cNvSpPr/>
              <p:nvPr/>
            </p:nvSpPr>
            <p:spPr bwMode="auto">
              <a:xfrm>
                <a:off x="5765799" y="1666876"/>
                <a:ext cx="209550" cy="1882775"/>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12700">
                <a:solidFill>
                  <a:schemeClr val="bg1">
                    <a:lumMod val="65000"/>
                    <a:alpha val="54000"/>
                  </a:schemeClr>
                </a:solidFill>
                <a:prstDash val="solid"/>
                <a:round/>
                <a:headEnd type="none"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6" name="Freeform: Shape 98"/>
              <p:cNvSpPr/>
              <p:nvPr/>
            </p:nvSpPr>
            <p:spPr bwMode="auto">
              <a:xfrm>
                <a:off x="6889749" y="4346575"/>
                <a:ext cx="476270" cy="1200150"/>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1" fmla="*/ 0 w 7538"/>
                  <a:gd name="connsiteY0-2" fmla="*/ 0 h 10000"/>
                  <a:gd name="connsiteX1-3" fmla="*/ 5503 w 7538"/>
                  <a:gd name="connsiteY1-4" fmla="*/ 7817 h 10000"/>
                  <a:gd name="connsiteX2-5" fmla="*/ 7538 w 7538"/>
                  <a:gd name="connsiteY2-6" fmla="*/ 10000 h 10000"/>
                </a:gdLst>
                <a:ahLst/>
                <a:cxnLst>
                  <a:cxn ang="0">
                    <a:pos x="connsiteX0-1" y="connsiteY0-2"/>
                  </a:cxn>
                  <a:cxn ang="0">
                    <a:pos x="connsiteX1-3" y="connsiteY1-4"/>
                  </a:cxn>
                  <a:cxn ang="0">
                    <a:pos x="connsiteX2-5" y="connsiteY2-6"/>
                  </a:cxn>
                </a:cxnLst>
                <a:rect l="l" t="t" r="r" b="b"/>
                <a:pathLst>
                  <a:path w="7538" h="10000">
                    <a:moveTo>
                      <a:pt x="0" y="0"/>
                    </a:moveTo>
                    <a:lnTo>
                      <a:pt x="5503" y="7817"/>
                    </a:lnTo>
                    <a:lnTo>
                      <a:pt x="7538" y="10000"/>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7" name="Freeform: Shape 99"/>
              <p:cNvSpPr/>
              <p:nvPr/>
            </p:nvSpPr>
            <p:spPr bwMode="auto">
              <a:xfrm>
                <a:off x="6889750" y="1557339"/>
                <a:ext cx="523875" cy="2789238"/>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8" name="Straight Connector 100"/>
              <p:cNvSpPr/>
              <p:nvPr/>
            </p:nvSpPr>
            <p:spPr bwMode="auto">
              <a:xfrm>
                <a:off x="6943725" y="1311276"/>
                <a:ext cx="28575" cy="2460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9" name="Straight Connector 101"/>
              <p:cNvSpPr/>
              <p:nvPr/>
            </p:nvSpPr>
            <p:spPr bwMode="auto">
              <a:xfrm flipH="1">
                <a:off x="5033963" y="1657222"/>
                <a:ext cx="874730" cy="831979"/>
              </a:xfrm>
              <a:prstGeom prst="line">
                <a:avLst/>
              </a:pr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0" name="Straight Connector 102"/>
              <p:cNvSpPr/>
              <p:nvPr/>
            </p:nvSpPr>
            <p:spPr bwMode="auto">
              <a:xfrm flipH="1" flipV="1">
                <a:off x="8888413" y="3265489"/>
                <a:ext cx="247650" cy="1127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1" name="Straight Connector 103"/>
              <p:cNvSpPr/>
              <p:nvPr/>
            </p:nvSpPr>
            <p:spPr bwMode="auto">
              <a:xfrm flipH="1" flipV="1">
                <a:off x="8063440" y="1579414"/>
                <a:ext cx="282046" cy="733574"/>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2" name="Straight Connector 104"/>
              <p:cNvSpPr/>
              <p:nvPr/>
            </p:nvSpPr>
            <p:spPr bwMode="auto">
              <a:xfrm flipH="1" flipV="1">
                <a:off x="8345488" y="2312989"/>
                <a:ext cx="542925" cy="9525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3" name="Straight Connector 105"/>
              <p:cNvSpPr/>
              <p:nvPr/>
            </p:nvSpPr>
            <p:spPr bwMode="auto">
              <a:xfrm flipH="1" flipV="1">
                <a:off x="8888413" y="3265489"/>
                <a:ext cx="23812" cy="1282699"/>
              </a:xfrm>
              <a:prstGeom prst="line">
                <a:avLst/>
              </a:pr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4" name="Freeform: Shape 106"/>
              <p:cNvSpPr/>
              <p:nvPr/>
            </p:nvSpPr>
            <p:spPr bwMode="auto">
              <a:xfrm>
                <a:off x="6889750" y="4346576"/>
                <a:ext cx="2022475" cy="382588"/>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25" name="Straight Connector 107"/>
              <p:cNvSpPr/>
              <p:nvPr/>
            </p:nvSpPr>
            <p:spPr bwMode="auto">
              <a:xfrm>
                <a:off x="5765800" y="3549651"/>
                <a:ext cx="1123950" cy="7969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6" name="Straight Connector 108"/>
              <p:cNvSpPr/>
              <p:nvPr/>
            </p:nvSpPr>
            <p:spPr bwMode="auto">
              <a:xfrm>
                <a:off x="5033963" y="2489201"/>
                <a:ext cx="731838" cy="1060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7" name="Straight Connector 109"/>
              <p:cNvSpPr/>
              <p:nvPr/>
            </p:nvSpPr>
            <p:spPr bwMode="auto">
              <a:xfrm flipH="1">
                <a:off x="5033963" y="2251076"/>
                <a:ext cx="941388" cy="2381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8" name="Straight Connector 110"/>
              <p:cNvSpPr/>
              <p:nvPr/>
            </p:nvSpPr>
            <p:spPr bwMode="auto">
              <a:xfrm flipH="1">
                <a:off x="5975350" y="1557339"/>
                <a:ext cx="996950" cy="693738"/>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9" name="Straight Connector 111"/>
              <p:cNvSpPr/>
              <p:nvPr/>
            </p:nvSpPr>
            <p:spPr bwMode="auto">
              <a:xfrm flipH="1" flipV="1">
                <a:off x="6972300" y="1557339"/>
                <a:ext cx="1373188" cy="7556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0" name="Freeform: Shape 112"/>
              <p:cNvSpPr/>
              <p:nvPr/>
            </p:nvSpPr>
            <p:spPr bwMode="auto">
              <a:xfrm>
                <a:off x="8345488" y="2312989"/>
                <a:ext cx="666750" cy="928688"/>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1" name="Freeform: Shape 113"/>
              <p:cNvSpPr/>
              <p:nvPr/>
            </p:nvSpPr>
            <p:spPr bwMode="auto">
              <a:xfrm>
                <a:off x="8320088" y="2312989"/>
                <a:ext cx="571500" cy="2416175"/>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2" name="Straight Connector 114"/>
              <p:cNvSpPr/>
              <p:nvPr/>
            </p:nvSpPr>
            <p:spPr bwMode="auto">
              <a:xfrm flipV="1">
                <a:off x="7413625" y="2312989"/>
                <a:ext cx="931863" cy="298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3" name="Straight Connector 115"/>
              <p:cNvSpPr/>
              <p:nvPr/>
            </p:nvSpPr>
            <p:spPr bwMode="auto">
              <a:xfrm flipV="1">
                <a:off x="5765800" y="2611439"/>
                <a:ext cx="1647825" cy="9509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4" name="Freeform: Shape 116"/>
              <p:cNvSpPr/>
              <p:nvPr/>
            </p:nvSpPr>
            <p:spPr bwMode="auto">
              <a:xfrm>
                <a:off x="5118100" y="3562351"/>
                <a:ext cx="876300" cy="1244600"/>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5" name="Straight Connector 117"/>
              <p:cNvSpPr/>
              <p:nvPr/>
            </p:nvSpPr>
            <p:spPr bwMode="auto">
              <a:xfrm flipH="1">
                <a:off x="5994400" y="4346576"/>
                <a:ext cx="895350" cy="46037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6" name="Freeform: Shape 118"/>
              <p:cNvSpPr/>
              <p:nvPr/>
            </p:nvSpPr>
            <p:spPr bwMode="auto">
              <a:xfrm>
                <a:off x="6889750" y="3265488"/>
                <a:ext cx="1998663" cy="1081088"/>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7" name="Freeform: Shape 119"/>
              <p:cNvSpPr/>
              <p:nvPr/>
            </p:nvSpPr>
            <p:spPr bwMode="auto">
              <a:xfrm>
                <a:off x="6064250" y="5224463"/>
                <a:ext cx="2043113" cy="184150"/>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8" name="Freeform: Shape 120"/>
              <p:cNvSpPr/>
              <p:nvPr/>
            </p:nvSpPr>
            <p:spPr bwMode="auto">
              <a:xfrm>
                <a:off x="5994399" y="4729162"/>
                <a:ext cx="2338388" cy="555625"/>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9" name="Straight Connector 121"/>
              <p:cNvSpPr/>
              <p:nvPr/>
            </p:nvSpPr>
            <p:spPr bwMode="auto">
              <a:xfrm>
                <a:off x="7413625" y="2611438"/>
                <a:ext cx="908050" cy="8763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40" name="Straight Connector 122"/>
              <p:cNvSpPr/>
              <p:nvPr/>
            </p:nvSpPr>
            <p:spPr bwMode="auto">
              <a:xfrm>
                <a:off x="5975350" y="2251076"/>
                <a:ext cx="1438275" cy="3603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grpSp>
        <p:sp>
          <p:nvSpPr>
            <p:cNvPr id="4" name="Oval 86"/>
            <p:cNvSpPr/>
            <p:nvPr/>
          </p:nvSpPr>
          <p:spPr>
            <a:xfrm>
              <a:off x="1786997" y="1759244"/>
              <a:ext cx="1754054" cy="1754050"/>
            </a:xfrm>
            <a:prstGeom prst="ellipse">
              <a:avLst/>
            </a:prstGeom>
            <a:solidFill>
              <a:srgbClr val="FCCCB8">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mj-ea"/>
                <a:ea typeface="+mj-ea"/>
              </a:endParaRPr>
            </a:p>
          </p:txBody>
        </p:sp>
        <p:sp>
          <p:nvSpPr>
            <p:cNvPr id="5" name="TextBox 87"/>
            <p:cNvSpPr txBox="1"/>
            <p:nvPr/>
          </p:nvSpPr>
          <p:spPr bwMode="auto">
            <a:xfrm>
              <a:off x="1803373" y="2282506"/>
              <a:ext cx="1674508" cy="831260"/>
            </a:xfrm>
            <a:prstGeom prst="rect">
              <a:avLst/>
            </a:prstGeom>
            <a:noFill/>
            <a:scene3d>
              <a:camera prst="orthographicFront">
                <a:rot lat="0" lon="0" rev="0"/>
              </a:camera>
              <a:lightRig rig="threePt" dir="t"/>
            </a:scene3d>
            <a:sp3d prstMaterial="matte">
              <a:bevelT w="1270" h="1270"/>
            </a:sp3d>
          </p:spPr>
          <p:txBody>
            <a:bodyPr wrap="none" lIns="0" tIns="0" rIns="0" bIns="0" anchor="t" anchorCtr="0"/>
            <a:lstStyle/>
            <a:p>
              <a:pPr algn="ctr" latinLnBrk="0">
                <a:buClr>
                  <a:prstClr val="white"/>
                </a:buClr>
                <a:defRPr/>
              </a:pPr>
              <a:r>
                <a:rPr lang="ja-JP" altLang="zh-CN" sz="2400" b="1" dirty="0">
                  <a:solidFill>
                    <a:schemeClr val="bg1"/>
                  </a:solidFill>
                  <a:latin typeface="irohamaru mikami Medium" panose="020B0602020203020207" charset="-120"/>
                  <a:ea typeface="irohamaru mikami Medium" panose="020B0602020203020207" charset="-120"/>
                </a:rPr>
                <a:t>学習指導と</a:t>
              </a:r>
            </a:p>
            <a:p>
              <a:pPr algn="ctr" latinLnBrk="0">
                <a:buClr>
                  <a:prstClr val="white"/>
                </a:buClr>
                <a:defRPr/>
              </a:pPr>
              <a:r>
                <a:rPr lang="ja-JP" altLang="zh-CN" sz="2400" b="1" dirty="0">
                  <a:solidFill>
                    <a:schemeClr val="bg1"/>
                  </a:solidFill>
                  <a:latin typeface="irohamaru mikami Medium" panose="020B0602020203020207" charset="-120"/>
                  <a:ea typeface="irohamaru mikami Medium" panose="020B0602020203020207" charset="-120"/>
                </a:rPr>
                <a:t>指導内容</a:t>
              </a:r>
            </a:p>
          </p:txBody>
        </p:sp>
      </p:grpSp>
      <p:sp>
        <p:nvSpPr>
          <p:cNvPr id="42" name="矩形 41"/>
          <p:cNvSpPr/>
          <p:nvPr/>
        </p:nvSpPr>
        <p:spPr>
          <a:xfrm>
            <a:off x="5420995" y="1851660"/>
            <a:ext cx="6599555" cy="1186180"/>
          </a:xfrm>
          <a:prstGeom prst="rect">
            <a:avLst/>
          </a:prstGeom>
        </p:spPr>
        <p:txBody>
          <a:bodyPr wrap="square">
            <a:spAutoFit/>
          </a:bodyPr>
          <a:lstStyle/>
          <a:p>
            <a:pPr>
              <a:lnSpc>
                <a:spcPct val="130000"/>
              </a:lnSpc>
              <a:buNone/>
            </a:pPr>
            <a:r>
              <a:rPr lang="ja-JP" altLang="en-US" sz="2000" dirty="0">
                <a:solidFill>
                  <a:srgbClr val="595959"/>
                </a:solidFill>
                <a:latin typeface="MS PGothic" panose="020B0600070205080204" charset="-128"/>
                <a:ea typeface="MS PGothic" panose="020B0600070205080204" charset="-128"/>
                <a:sym typeface="微软雅黑" panose="020B0503020204020204" pitchFamily="34" charset="-122"/>
              </a:rPr>
              <a:t>第一稿作文に出た不適切な表現などを取り上げ、</a:t>
            </a:r>
          </a:p>
          <a:p>
            <a:pPr>
              <a:lnSpc>
                <a:spcPct val="130000"/>
              </a:lnSpc>
              <a:buNone/>
            </a:pPr>
            <a:r>
              <a:rPr lang="ja-JP" altLang="en-US" sz="2000" dirty="0">
                <a:solidFill>
                  <a:srgbClr val="595959"/>
                </a:solidFill>
                <a:latin typeface="MS PGothic" panose="020B0600070205080204" charset="-128"/>
                <a:ea typeface="MS PGothic" panose="020B0600070205080204" charset="-128"/>
                <a:sym typeface="微软雅黑" panose="020B0503020204020204" pitchFamily="34" charset="-122"/>
              </a:rPr>
              <a:t>クラス全体に注意させる。</a:t>
            </a:r>
            <a:endParaRPr lang="ja-JP" altLang="en-US" sz="1600" dirty="0">
              <a:solidFill>
                <a:srgbClr val="595959"/>
              </a:solidFill>
              <a:latin typeface="MS PGothic" panose="020B0600070205080204" charset="-128"/>
              <a:ea typeface="MS PGothic" panose="020B0600070205080204" charset="-128"/>
              <a:sym typeface="微软雅黑" panose="020B0503020204020204" pitchFamily="34" charset="-122"/>
            </a:endParaRPr>
          </a:p>
          <a:p>
            <a:pPr>
              <a:lnSpc>
                <a:spcPct val="120000"/>
              </a:lnSpc>
              <a:buNone/>
            </a:pPr>
            <a:endParaRPr lang="ja-JP" altLang="en-US" sz="1600" dirty="0">
              <a:solidFill>
                <a:srgbClr val="595959"/>
              </a:solidFill>
              <a:effectLst/>
              <a:latin typeface="MS PGothic" panose="020B0600070205080204" charset="-128"/>
              <a:ea typeface="MS PGothic" panose="020B0600070205080204" charset="-128"/>
              <a:cs typeface="微软雅黑" panose="020B0503020204020204" pitchFamily="34" charset="-122"/>
              <a:sym typeface="微软雅黑" panose="020B0503020204020204" pitchFamily="34" charset="-122"/>
            </a:endParaRPr>
          </a:p>
        </p:txBody>
      </p:sp>
      <p:pic>
        <p:nvPicPr>
          <p:cNvPr id="47" name="图片 46" descr="31393935333132353b31393939353630343bb7bdd0ced0f2bac531"/>
          <p:cNvPicPr>
            <a:picLocks noChangeAspect="1"/>
          </p:cNvPicPr>
          <p:nvPr/>
        </p:nvPicPr>
        <p:blipFill>
          <a:blip r:embed="rId3"/>
          <a:stretch>
            <a:fillRect/>
          </a:stretch>
        </p:blipFill>
        <p:spPr>
          <a:xfrm>
            <a:off x="4224655" y="1836420"/>
            <a:ext cx="868680" cy="868680"/>
          </a:xfrm>
          <a:prstGeom prst="rect">
            <a:avLst/>
          </a:prstGeom>
        </p:spPr>
      </p:pic>
      <p:pic>
        <p:nvPicPr>
          <p:cNvPr id="48" name="图片 47" descr="31393935333132353b31393939353630353bb7bdd0ced0f2bac532"/>
          <p:cNvPicPr>
            <a:picLocks noChangeAspect="1"/>
          </p:cNvPicPr>
          <p:nvPr/>
        </p:nvPicPr>
        <p:blipFill>
          <a:blip r:embed="rId4"/>
          <a:stretch>
            <a:fillRect/>
          </a:stretch>
        </p:blipFill>
        <p:spPr>
          <a:xfrm>
            <a:off x="4231005" y="3394075"/>
            <a:ext cx="888365" cy="888365"/>
          </a:xfrm>
          <a:prstGeom prst="rect">
            <a:avLst/>
          </a:prstGeom>
        </p:spPr>
      </p:pic>
      <p:sp>
        <p:nvSpPr>
          <p:cNvPr id="45" name="文本框 44"/>
          <p:cNvSpPr txBox="1"/>
          <p:nvPr/>
        </p:nvSpPr>
        <p:spPr>
          <a:xfrm>
            <a:off x="5434330" y="4911725"/>
            <a:ext cx="6411595" cy="953135"/>
          </a:xfrm>
          <a:prstGeom prst="rect">
            <a:avLst/>
          </a:prstGeom>
          <a:noFill/>
        </p:spPr>
        <p:txBody>
          <a:bodyPr wrap="square" rtlCol="0" anchor="t">
            <a:spAutoFit/>
          </a:bodyPr>
          <a:lstStyle/>
          <a:p>
            <a:pPr>
              <a:lnSpc>
                <a:spcPct val="140000"/>
              </a:lnSpc>
              <a:buNone/>
            </a:pPr>
            <a:r>
              <a:rPr lang="ja-JP" altLang="en-US" sz="2000" dirty="0">
                <a:solidFill>
                  <a:srgbClr val="595959"/>
                </a:solidFill>
                <a:latin typeface="MS PGothic" panose="020B0600070205080204" charset="-128"/>
                <a:ea typeface="MS PGothic" panose="020B0600070205080204" charset="-128"/>
                <a:sym typeface="微软雅黑" panose="020B0503020204020204" pitchFamily="34" charset="-122"/>
              </a:rPr>
              <a:t>順番を踏んで、文章に説得力を出す方法を紹介する。</a:t>
            </a:r>
          </a:p>
          <a:p>
            <a:pPr>
              <a:lnSpc>
                <a:spcPct val="140000"/>
              </a:lnSpc>
              <a:buNone/>
            </a:pPr>
            <a:endParaRPr lang="ja-JP" altLang="en-US" sz="2000" dirty="0">
              <a:solidFill>
                <a:srgbClr val="595959"/>
              </a:solidFill>
              <a:latin typeface="MS PGothic" panose="020B0600070205080204" charset="-128"/>
              <a:ea typeface="MS PGothic" panose="020B0600070205080204" charset="-128"/>
              <a:sym typeface="微软雅黑" panose="020B0503020204020204" pitchFamily="34" charset="-122"/>
            </a:endParaRPr>
          </a:p>
        </p:txBody>
      </p:sp>
      <p:pic>
        <p:nvPicPr>
          <p:cNvPr id="49" name="图片 48" descr="31393935333132353b31393939353630363bb7bdd0ced0f2bac533"/>
          <p:cNvPicPr>
            <a:picLocks noChangeAspect="1"/>
          </p:cNvPicPr>
          <p:nvPr/>
        </p:nvPicPr>
        <p:blipFill>
          <a:blip r:embed="rId5"/>
          <a:stretch>
            <a:fillRect/>
          </a:stretch>
        </p:blipFill>
        <p:spPr>
          <a:xfrm>
            <a:off x="4276725" y="4782820"/>
            <a:ext cx="897255" cy="897255"/>
          </a:xfrm>
          <a:prstGeom prst="rect">
            <a:avLst/>
          </a:prstGeom>
        </p:spPr>
      </p:pic>
      <p:sp>
        <p:nvSpPr>
          <p:cNvPr id="6" name="文本框 5"/>
          <p:cNvSpPr txBox="1"/>
          <p:nvPr/>
        </p:nvSpPr>
        <p:spPr>
          <a:xfrm>
            <a:off x="5259705" y="3013710"/>
            <a:ext cx="6760845" cy="1476375"/>
          </a:xfrm>
          <a:prstGeom prst="rect">
            <a:avLst/>
          </a:prstGeom>
          <a:noFill/>
        </p:spPr>
        <p:txBody>
          <a:bodyPr wrap="square" rtlCol="0" anchor="t">
            <a:spAutoFit/>
          </a:bodyPr>
          <a:lstStyle/>
          <a:p>
            <a:pPr>
              <a:buNone/>
            </a:pPr>
            <a:endParaRPr lang="ja-JP" altLang="en-US" dirty="0">
              <a:solidFill>
                <a:srgbClr val="595959"/>
              </a:solidFill>
              <a:latin typeface="MS Mincho" panose="02020609040205080304" charset="-128"/>
              <a:ea typeface="MS Mincho" panose="02020609040205080304" charset="-128"/>
              <a:sym typeface="微软雅黑" panose="020B0503020204020204" pitchFamily="34" charset="-122"/>
            </a:endParaRPr>
          </a:p>
          <a:p>
            <a:pPr>
              <a:lnSpc>
                <a:spcPct val="120000"/>
              </a:lnSpc>
              <a:buNone/>
            </a:pPr>
            <a:r>
              <a:rPr lang="ja-JP" altLang="en-US" dirty="0">
                <a:solidFill>
                  <a:srgbClr val="595959"/>
                </a:solidFill>
                <a:latin typeface="MS Mincho" panose="02020609040205080304" charset="-128"/>
                <a:ea typeface="MS Mincho" panose="02020609040205080304" charset="-128"/>
                <a:sym typeface="微软雅黑" panose="020B0503020204020204" pitchFamily="34" charset="-122"/>
              </a:rPr>
              <a:t>　</a:t>
            </a:r>
            <a:r>
              <a:rPr lang="ja-JP" altLang="en-US" sz="2000" dirty="0">
                <a:solidFill>
                  <a:srgbClr val="595959"/>
                </a:solidFill>
                <a:latin typeface="MS PGothic" panose="020B0600070205080204" charset="-128"/>
                <a:ea typeface="MS PGothic" panose="020B0600070205080204" charset="-128"/>
                <a:sym typeface="微软雅黑" panose="020B0503020204020204" pitchFamily="34" charset="-122"/>
              </a:rPr>
              <a:t>作文を読み合い、事例に対する自分の</a:t>
            </a:r>
            <a:r>
              <a:rPr lang="ja-JP" altLang="zh-CN" sz="2000" dirty="0">
                <a:solidFill>
                  <a:srgbClr val="595959"/>
                </a:solidFill>
                <a:latin typeface="MS PGothic" panose="020B0600070205080204" charset="-128"/>
                <a:ea typeface="MS PGothic" panose="020B0600070205080204" charset="-128"/>
                <a:sym typeface="微软雅黑" panose="020B0503020204020204" pitchFamily="34" charset="-122"/>
              </a:rPr>
              <a:t>意見が書</a:t>
            </a:r>
          </a:p>
          <a:p>
            <a:pPr>
              <a:lnSpc>
                <a:spcPct val="120000"/>
              </a:lnSpc>
              <a:buNone/>
            </a:pPr>
            <a:r>
              <a:rPr lang="ja-JP" altLang="zh-CN" sz="2000" dirty="0">
                <a:solidFill>
                  <a:srgbClr val="595959"/>
                </a:solidFill>
                <a:latin typeface="MS PGothic" panose="020B0600070205080204" charset="-128"/>
                <a:ea typeface="MS PGothic" panose="020B0600070205080204" charset="-128"/>
                <a:sym typeface="微软雅黑" panose="020B0503020204020204" pitchFamily="34" charset="-122"/>
              </a:rPr>
              <a:t>　かれているか、結論に具体的な行動が提案されて</a:t>
            </a:r>
          </a:p>
          <a:p>
            <a:pPr>
              <a:lnSpc>
                <a:spcPct val="120000"/>
              </a:lnSpc>
              <a:buNone/>
            </a:pPr>
            <a:r>
              <a:rPr lang="ja-JP" altLang="zh-CN" sz="2000" dirty="0">
                <a:solidFill>
                  <a:srgbClr val="595959"/>
                </a:solidFill>
                <a:latin typeface="MS PGothic" panose="020B0600070205080204" charset="-128"/>
                <a:ea typeface="MS PGothic" panose="020B0600070205080204" charset="-128"/>
                <a:sym typeface="微软雅黑" panose="020B0503020204020204" pitchFamily="34" charset="-122"/>
              </a:rPr>
              <a:t>　いるかを考えに入れ、互いに意見を述べる。</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3" name="圆角矩形 2"/>
          <p:cNvSpPr/>
          <p:nvPr/>
        </p:nvSpPr>
        <p:spPr>
          <a:xfrm>
            <a:off x="1415415" y="2501900"/>
            <a:ext cx="9676130" cy="3069590"/>
          </a:xfrm>
          <a:prstGeom prst="roundRect">
            <a:avLst/>
          </a:prstGeom>
          <a:solidFill>
            <a:schemeClr val="bg1"/>
          </a:solidFill>
          <a:ln w="25400" cap="flat" cmpd="sng" algn="ctr">
            <a:solidFill>
              <a:srgbClr val="F3E3C1">
                <a:shade val="50000"/>
              </a:srgbClr>
            </a:solidFill>
            <a:prstDash val="solid"/>
          </a:ln>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nSpc>
                <a:spcPct val="240000"/>
              </a:lnSpc>
            </a:pPr>
            <a:endParaRPr lang="en-US" altLang="ja-JP" sz="2400" b="1" dirty="0" smtClean="0">
              <a:solidFill>
                <a:schemeClr val="tx1">
                  <a:lumMod val="65000"/>
                  <a:lumOff val="35000"/>
                </a:schemeClr>
              </a:solid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sym typeface="+mn-ea"/>
            </a:endParaRPr>
          </a:p>
          <a:p>
            <a:pPr>
              <a:lnSpc>
                <a:spcPct val="240000"/>
              </a:lnSpc>
            </a:pPr>
            <a:endParaRPr lang="en-US" altLang="ja-JP" sz="2400" b="1" dirty="0" smtClean="0">
              <a:solidFill>
                <a:schemeClr val="tx1">
                  <a:lumMod val="65000"/>
                  <a:lumOff val="35000"/>
                </a:schemeClr>
              </a:solid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sym typeface="+mn-ea"/>
            </a:endParaRPr>
          </a:p>
          <a:p>
            <a:pPr>
              <a:lnSpc>
                <a:spcPct val="240000"/>
              </a:lnSpc>
            </a:pPr>
            <a:endParaRPr lang="en-US" altLang="ja-JP" sz="2400" b="1" dirty="0" smtClean="0">
              <a:solidFill>
                <a:schemeClr val="tx1">
                  <a:lumMod val="65000"/>
                  <a:lumOff val="35000"/>
                </a:schemeClr>
              </a:solidFill>
              <a:effectLst>
                <a:outerShdw blurRad="38100" dist="19050" dir="2700000" algn="tl" rotWithShape="0">
                  <a:schemeClr val="dk1">
                    <a:lumMod val="50000"/>
                    <a:alpha val="40000"/>
                  </a:schemeClr>
                </a:outerShdw>
              </a:effectLst>
              <a:latin typeface="MS Mincho" panose="02020609040205080304" charset="-128"/>
              <a:ea typeface="MS Mincho" panose="02020609040205080304" charset="-128"/>
              <a:sym typeface="+mn-ea"/>
            </a:endParaRPr>
          </a:p>
          <a:p>
            <a:pPr>
              <a:lnSpc>
                <a:spcPct val="120000"/>
              </a:lnSpc>
              <a:buNone/>
            </a:pPr>
            <a:r>
              <a:rPr lang="ja-JP" altLang="en-US" sz="2400">
                <a:solidFill>
                  <a:schemeClr val="tx1">
                    <a:lumMod val="65000"/>
                    <a:lumOff val="35000"/>
                  </a:schemeClr>
                </a:solidFill>
                <a:effectLst/>
                <a:latin typeface="微软雅黑" panose="020B0503020204020204" pitchFamily="34" charset="-122"/>
                <a:ea typeface="微软雅黑" panose="020B0503020204020204" pitchFamily="34" charset="-122"/>
                <a:cs typeface="MS PGothic" panose="020B0600070205080204" charset="-128"/>
                <a:sym typeface="+mn-ea"/>
              </a:rPr>
              <a:t>✭</a:t>
            </a:r>
            <a:r>
              <a:rPr lang="en-US" altLang="zh-CN" sz="2400" dirty="0">
                <a:solidFill>
                  <a:schemeClr val="tx1"/>
                </a:solidFill>
                <a:effectLst/>
                <a:latin typeface="MS PGothic" panose="020B0600070205080204" charset="-128"/>
                <a:ea typeface="MS PGothic" panose="020B0600070205080204" charset="-128"/>
                <a:cs typeface="微软雅黑" panose="020B0503020204020204" pitchFamily="34" charset="-122"/>
                <a:sym typeface="+mn-ea"/>
              </a:rPr>
              <a:t>各</a:t>
            </a:r>
            <a:r>
              <a:rPr lang="ja-JP" altLang="en-US" sz="2400" dirty="0">
                <a:solidFill>
                  <a:schemeClr val="tx1"/>
                </a:solidFill>
                <a:effectLst/>
                <a:latin typeface="MS PGothic" panose="020B0600070205080204" charset="-128"/>
                <a:ea typeface="MS PGothic" panose="020B0600070205080204" charset="-128"/>
                <a:cs typeface="微软雅黑" panose="020B0503020204020204" pitchFamily="34" charset="-122"/>
                <a:sym typeface="+mn-ea"/>
              </a:rPr>
              <a:t>グループ</a:t>
            </a:r>
            <a:r>
              <a:rPr lang="en-US" altLang="zh-CN" sz="2400" dirty="0">
                <a:solidFill>
                  <a:schemeClr val="tx1"/>
                </a:solidFill>
                <a:effectLst/>
                <a:latin typeface="MS PGothic" panose="020B0600070205080204" charset="-128"/>
                <a:ea typeface="MS PGothic" panose="020B0600070205080204" charset="-128"/>
                <a:cs typeface="微软雅黑" panose="020B0503020204020204" pitchFamily="34" charset="-122"/>
                <a:sym typeface="+mn-ea"/>
              </a:rPr>
              <a:t>をまわり、必要に応じて支援する。</a:t>
            </a:r>
          </a:p>
          <a:p>
            <a:pPr>
              <a:lnSpc>
                <a:spcPct val="120000"/>
              </a:lnSpc>
              <a:buNone/>
            </a:pPr>
            <a:endParaRPr lang="ja-JP" altLang="en-US" sz="2400">
              <a:solidFill>
                <a:schemeClr val="tx1"/>
              </a:solidFill>
              <a:effectLst/>
              <a:latin typeface="MS PGothic" panose="020B0600070205080204" charset="-128"/>
              <a:ea typeface="MS PGothic" panose="020B0600070205080204" charset="-128"/>
              <a:cs typeface="MS PGothic" panose="020B0600070205080204" charset="-128"/>
            </a:endParaRPr>
          </a:p>
          <a:p>
            <a:pPr algn="l">
              <a:lnSpc>
                <a:spcPct val="120000"/>
              </a:lnSpc>
              <a:buNone/>
            </a:pPr>
            <a:r>
              <a:rPr lang="ja-JP" altLang="en-US" sz="2400">
                <a:solidFill>
                  <a:schemeClr val="tx1"/>
                </a:solidFill>
                <a:effectLst/>
                <a:latin typeface="MS PGothic" panose="020B0600070205080204" charset="-128"/>
                <a:ea typeface="MS PGothic" panose="020B0600070205080204" charset="-128"/>
                <a:cs typeface="MS PGothic" panose="020B0600070205080204" charset="-128"/>
                <a:sym typeface="+mn-ea"/>
              </a:rPr>
              <a:t>✮</a:t>
            </a:r>
            <a:r>
              <a:rPr lang="en-US" altLang="zh-CN" sz="2400" dirty="0">
                <a:solidFill>
                  <a:schemeClr val="tx1"/>
                </a:solidFill>
                <a:effectLst/>
                <a:latin typeface="MS PGothic" panose="020B0600070205080204" charset="-128"/>
                <a:ea typeface="MS PGothic" panose="020B0600070205080204" charset="-128"/>
                <a:cs typeface="微软雅黑" panose="020B0503020204020204" pitchFamily="34" charset="-122"/>
                <a:sym typeface="+mn-ea"/>
              </a:rPr>
              <a:t>時間にゆとりをもって設定し</a:t>
            </a:r>
            <a:r>
              <a:rPr lang="ja-JP" altLang="en-US" sz="2400" dirty="0">
                <a:solidFill>
                  <a:schemeClr val="tx1"/>
                </a:solidFill>
                <a:effectLst/>
                <a:latin typeface="MS PGothic" panose="020B0600070205080204" charset="-128"/>
                <a:ea typeface="MS PGothic" panose="020B0600070205080204" charset="-128"/>
                <a:cs typeface="微软雅黑" panose="020B0503020204020204" pitchFamily="34" charset="-122"/>
                <a:sym typeface="+mn-ea"/>
              </a:rPr>
              <a:t>、グループ</a:t>
            </a:r>
            <a:r>
              <a:rPr lang="en-US" altLang="zh-CN" sz="2400" dirty="0">
                <a:solidFill>
                  <a:schemeClr val="tx1"/>
                </a:solidFill>
                <a:effectLst/>
                <a:latin typeface="MS PGothic" panose="020B0600070205080204" charset="-128"/>
                <a:ea typeface="MS PGothic" panose="020B0600070205080204" charset="-128"/>
                <a:cs typeface="微软雅黑" panose="020B0503020204020204" pitchFamily="34" charset="-122"/>
                <a:sym typeface="+mn-ea"/>
              </a:rPr>
              <a:t>の成果</a:t>
            </a:r>
            <a:r>
              <a:rPr lang="ja-JP" altLang="en-US" sz="2400" dirty="0">
                <a:solidFill>
                  <a:schemeClr val="tx1"/>
                </a:solidFill>
                <a:effectLst/>
                <a:latin typeface="MS PGothic" panose="020B0600070205080204" charset="-128"/>
                <a:ea typeface="MS PGothic" panose="020B0600070205080204" charset="-128"/>
                <a:cs typeface="微软雅黑" panose="020B0503020204020204" pitchFamily="34" charset="-122"/>
                <a:sym typeface="+mn-ea"/>
              </a:rPr>
              <a:t>などを</a:t>
            </a:r>
          </a:p>
          <a:p>
            <a:pPr algn="l">
              <a:lnSpc>
                <a:spcPct val="120000"/>
              </a:lnSpc>
              <a:buNone/>
            </a:pPr>
            <a:r>
              <a:rPr lang="ja-JP" altLang="en-US" sz="2400" dirty="0">
                <a:solidFill>
                  <a:schemeClr val="tx1"/>
                </a:solidFill>
                <a:effectLst/>
                <a:latin typeface="MS PGothic" panose="020B0600070205080204" charset="-128"/>
                <a:ea typeface="MS PGothic" panose="020B0600070205080204" charset="-128"/>
                <a:cs typeface="微软雅黑" panose="020B0503020204020204" pitchFamily="34" charset="-122"/>
                <a:sym typeface="+mn-ea"/>
              </a:rPr>
              <a:t>　クラス</a:t>
            </a:r>
            <a:r>
              <a:rPr lang="en-US" altLang="zh-CN" sz="2400" dirty="0">
                <a:solidFill>
                  <a:schemeClr val="tx1"/>
                </a:solidFill>
                <a:effectLst/>
                <a:latin typeface="MS PGothic" panose="020B0600070205080204" charset="-128"/>
                <a:ea typeface="MS PGothic" panose="020B0600070205080204" charset="-128"/>
                <a:cs typeface="微软雅黑" panose="020B0503020204020204" pitchFamily="34" charset="-122"/>
                <a:sym typeface="+mn-ea"/>
              </a:rPr>
              <a:t>全体に向けて発表させるなどして</a:t>
            </a:r>
            <a:r>
              <a:rPr lang="ja-JP" altLang="en-US" sz="2400" dirty="0">
                <a:solidFill>
                  <a:schemeClr val="tx1"/>
                </a:solidFill>
                <a:effectLst/>
                <a:latin typeface="MS PGothic" panose="020B0600070205080204" charset="-128"/>
                <a:ea typeface="MS PGothic" panose="020B0600070205080204" charset="-128"/>
                <a:cs typeface="微软雅黑" panose="020B0503020204020204" pitchFamily="34" charset="-122"/>
                <a:sym typeface="+mn-ea"/>
              </a:rPr>
              <a:t>、</a:t>
            </a:r>
            <a:r>
              <a:rPr lang="en-US" altLang="zh-CN" sz="2400" dirty="0">
                <a:solidFill>
                  <a:schemeClr val="tx1"/>
                </a:solidFill>
                <a:effectLst/>
                <a:latin typeface="MS PGothic" panose="020B0600070205080204" charset="-128"/>
                <a:ea typeface="MS PGothic" panose="020B0600070205080204" charset="-128"/>
                <a:cs typeface="微软雅黑" panose="020B0503020204020204" pitchFamily="34" charset="-122"/>
                <a:sym typeface="+mn-ea"/>
              </a:rPr>
              <a:t>共有する</a:t>
            </a:r>
            <a:r>
              <a:rPr lang="ja-JP" altLang="en-US" sz="2400" dirty="0">
                <a:solidFill>
                  <a:schemeClr val="tx1"/>
                </a:solidFill>
                <a:effectLst/>
                <a:latin typeface="MS PGothic" panose="020B0600070205080204" charset="-128"/>
                <a:ea typeface="MS PGothic" panose="020B0600070205080204" charset="-128"/>
                <a:cs typeface="微软雅黑" panose="020B0503020204020204" pitchFamily="34" charset="-122"/>
                <a:sym typeface="+mn-ea"/>
              </a:rPr>
              <a:t>。</a:t>
            </a:r>
          </a:p>
          <a:p>
            <a:pPr>
              <a:lnSpc>
                <a:spcPct val="260000"/>
              </a:lnSpc>
              <a:buNone/>
            </a:pPr>
            <a:r>
              <a:rPr lang="ja-JP" altLang="en-US" sz="2400" dirty="0" smtClean="0">
                <a:solidFill>
                  <a:schemeClr val="tx1">
                    <a:lumMod val="65000"/>
                    <a:lumOff val="35000"/>
                  </a:schemeClr>
                </a:solidFill>
                <a:effectLst>
                  <a:outerShdw blurRad="38100" dist="19050" dir="2700000" algn="tl" rotWithShape="0">
                    <a:schemeClr val="dk1">
                      <a:lumMod val="50000"/>
                      <a:alpha val="40000"/>
                    </a:schemeClr>
                  </a:outerShdw>
                </a:effectLst>
                <a:latin typeface="MS PGothic" panose="020B0600070205080204" charset="-128"/>
                <a:ea typeface="MS PGothic" panose="020B0600070205080204" charset="-128"/>
                <a:sym typeface="+mn-ea"/>
              </a:rPr>
              <a:t>　　</a:t>
            </a:r>
          </a:p>
          <a:p>
            <a:pPr>
              <a:lnSpc>
                <a:spcPct val="240000"/>
              </a:lnSpc>
            </a:pPr>
            <a:endParaRPr lang="ja-JP" altLang="zh-CN" sz="2400" b="1">
              <a:solidFill>
                <a:schemeClr val="tx1"/>
              </a:solidFill>
              <a:latin typeface="MS Mincho" panose="02020609040205080304" charset="-128"/>
              <a:ea typeface="MS Mincho" panose="02020609040205080304" charset="-128"/>
              <a:sym typeface="+mn-ea"/>
            </a:endParaRPr>
          </a:p>
          <a:p>
            <a:pPr>
              <a:lnSpc>
                <a:spcPct val="240000"/>
              </a:lnSpc>
            </a:pPr>
            <a:endParaRPr lang="ja-JP" altLang="zh-CN" sz="2400" b="1">
              <a:solidFill>
                <a:schemeClr val="tx1"/>
              </a:solidFill>
              <a:latin typeface="MS Mincho" panose="02020609040205080304" charset="-128"/>
              <a:ea typeface="MS Mincho" panose="02020609040205080304" charset="-128"/>
              <a:sym typeface="+mn-ea"/>
            </a:endParaRPr>
          </a:p>
        </p:txBody>
      </p:sp>
      <p:sp>
        <p:nvSpPr>
          <p:cNvPr id="4" name="文本框 3"/>
          <p:cNvSpPr txBox="1"/>
          <p:nvPr/>
        </p:nvSpPr>
        <p:spPr>
          <a:xfrm>
            <a:off x="3736975" y="1093470"/>
            <a:ext cx="4718050" cy="706755"/>
          </a:xfrm>
          <a:prstGeom prst="rect">
            <a:avLst/>
          </a:prstGeom>
          <a:noFill/>
        </p:spPr>
        <p:txBody>
          <a:bodyPr wrap="square" rtlCol="0">
            <a:spAutoFit/>
          </a:bodyPr>
          <a:lstStyle/>
          <a:p>
            <a:pPr algn="ctr"/>
            <a:r>
              <a:rPr lang="ja-JP" altLang="ja-JP" sz="4000">
                <a:latin typeface="MS PGothic" panose="020B0600070205080204" charset="-128"/>
                <a:ea typeface="MS PGothic" panose="020B0600070205080204" charset="-128"/>
                <a:sym typeface="+mn-ea"/>
              </a:rPr>
              <a:t>指導上の留意点</a:t>
            </a:r>
            <a:endParaRPr lang="ja-JP" altLang="zh-CN" sz="4000">
              <a:latin typeface="MS Mincho" panose="02020609040205080304" charset="-128"/>
              <a:ea typeface="MS Mincho" panose="02020609040205080304" charset="-128"/>
            </a:endParaRPr>
          </a:p>
        </p:txBody>
      </p:sp>
    </p:spTree>
    <p:custDataLst>
      <p:tags r:id="rId1"/>
    </p:custDataLst>
  </p:cSld>
  <p:clrMapOvr>
    <a:masterClrMapping/>
  </p:clrMapOvr>
  <p:transition spd="slow">
    <p:push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5" name="矩形 14"/>
          <p:cNvSpPr/>
          <p:nvPr/>
        </p:nvSpPr>
        <p:spPr>
          <a:xfrm>
            <a:off x="548400" y="844967"/>
            <a:ext cx="11095200" cy="5167212"/>
          </a:xfrm>
          <a:prstGeom prst="rect">
            <a:avLst/>
          </a:prstGeom>
          <a:solidFill>
            <a:schemeClr val="bg1"/>
          </a:solidFill>
          <a:ln w="12700">
            <a:noFill/>
            <a:miter lim="800000"/>
          </a:ln>
          <a:effectLst>
            <a:outerShdw blurRad="25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r>
              <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第一稿作文に出た問題点を改善する</a:t>
            </a:r>
          </a:p>
        </p:txBody>
      </p:sp>
      <p:sp>
        <p:nvSpPr>
          <p:cNvPr id="2" name="矩形 1"/>
          <p:cNvSpPr/>
          <p:nvPr/>
        </p:nvSpPr>
        <p:spPr>
          <a:xfrm>
            <a:off x="548400" y="3431790"/>
            <a:ext cx="11095200" cy="246458"/>
          </a:xfrm>
          <a:prstGeom prst="rect">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TextBox 10"/>
          <p:cNvSpPr txBox="1"/>
          <p:nvPr/>
        </p:nvSpPr>
        <p:spPr>
          <a:xfrm>
            <a:off x="2233295" y="2416810"/>
            <a:ext cx="7725410" cy="829945"/>
          </a:xfrm>
          <a:prstGeom prst="rect">
            <a:avLst/>
          </a:prstGeom>
          <a:noFill/>
        </p:spPr>
        <p:txBody>
          <a:bodyPr wrap="square" rtlCol="0" anchor="ctr">
            <a:spAutoFit/>
          </a:bodyPr>
          <a:lstStyle/>
          <a:p>
            <a:pPr algn="ctr"/>
            <a:r>
              <a:rPr lang="ja-JP" altLang="zh-CN" sz="4800" b="1" dirty="0">
                <a:ln>
                  <a:solidFill>
                    <a:srgbClr val="595959"/>
                  </a:solidFill>
                </a:ln>
                <a:solidFill>
                  <a:srgbClr val="595959"/>
                </a:solidFill>
                <a:latin typeface="MS Mincho" panose="02020609040205080304" charset="-128"/>
                <a:ea typeface="MS Mincho" panose="02020609040205080304" charset="-128"/>
                <a:sym typeface="+mn-ea"/>
              </a:rPr>
              <a:t>学習目標</a:t>
            </a:r>
            <a:r>
              <a:rPr lang="en-US" altLang="ja-JP" sz="4800" b="1" dirty="0">
                <a:ln>
                  <a:solidFill>
                    <a:srgbClr val="595959"/>
                  </a:solidFill>
                </a:ln>
                <a:solidFill>
                  <a:srgbClr val="595959"/>
                </a:solidFill>
                <a:latin typeface="MS Mincho" panose="02020609040205080304" charset="-128"/>
                <a:ea typeface="MS Mincho" panose="02020609040205080304" charset="-128"/>
                <a:sym typeface="+mn-ea"/>
              </a:rPr>
              <a:t>-</a:t>
            </a:r>
            <a:r>
              <a:rPr lang="ja-JP" altLang="en-US" sz="4800" b="1" dirty="0">
                <a:ln>
                  <a:solidFill>
                    <a:srgbClr val="595959"/>
                  </a:solidFill>
                </a:ln>
                <a:solidFill>
                  <a:srgbClr val="595959"/>
                </a:solidFill>
                <a:latin typeface="MS Mincho" panose="02020609040205080304" charset="-128"/>
                <a:ea typeface="MS Mincho" panose="02020609040205080304" charset="-128"/>
                <a:sym typeface="+mn-ea"/>
              </a:rPr>
              <a:t>１</a:t>
            </a: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1"/>
                                        </p:tgtEl>
                                        <p:attrNameLst>
                                          <p:attrName>style.visibility</p:attrName>
                                        </p:attrNameLst>
                                      </p:cBhvr>
                                      <p:to>
                                        <p:strVal val="visible"/>
                                      </p:to>
                                    </p:set>
                                    <p:anim calcmode="lin" valueType="num">
                                      <p:cBhvr additive="base">
                                        <p:cTn id="7" dur="1000"/>
                                        <p:tgtEl>
                                          <p:spTgt spid="11"/>
                                        </p:tgtEl>
                                        <p:attrNameLst>
                                          <p:attrName>ppt_x</p:attrName>
                                        </p:attrNameLst>
                                      </p:cBhvr>
                                      <p:tavLst>
                                        <p:tav tm="0">
                                          <p:val>
                                            <p:strVal val="#ppt_x-#ppt_w*1.125000"/>
                                          </p:val>
                                        </p:tav>
                                        <p:tav tm="100000">
                                          <p:val>
                                            <p:strVal val="#ppt_x"/>
                                          </p:val>
                                        </p:tav>
                                      </p:tavLst>
                                    </p:anim>
                                    <p:animEffect transition="in" filter="wipe(right)">
                                      <p:cBhvr>
                                        <p:cTn id="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7" name="矩形 16"/>
          <p:cNvSpPr/>
          <p:nvPr/>
        </p:nvSpPr>
        <p:spPr>
          <a:xfrm>
            <a:off x="542925" y="1193800"/>
            <a:ext cx="11106150" cy="519430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p>
        </p:txBody>
      </p:sp>
      <p:sp>
        <p:nvSpPr>
          <p:cNvPr id="2" name="标题 1"/>
          <p:cNvSpPr>
            <a:spLocks noGrp="1"/>
          </p:cNvSpPr>
          <p:nvPr>
            <p:ph type="title"/>
          </p:nvPr>
        </p:nvSpPr>
        <p:spPr>
          <a:xfrm>
            <a:off x="986155" y="325755"/>
            <a:ext cx="10474325" cy="553720"/>
          </a:xfrm>
        </p:spPr>
        <p:txBody>
          <a:bodyPr>
            <a:noAutofit/>
          </a:bodyPr>
          <a:lstStyle/>
          <a:p>
            <a:r>
              <a:rPr lang="ja-JP" altLang="zh-CN" sz="3600" b="1">
                <a:latin typeface="MS Mincho" panose="02020609040205080304" charset="-128"/>
                <a:ea typeface="MS Mincho" panose="02020609040205080304" charset="-128"/>
                <a:cs typeface="微软雅黑" panose="020B0503020204020204" pitchFamily="34" charset="-122"/>
                <a:sym typeface="+mn-ea"/>
              </a:rPr>
              <a:t>「第一稿作文に出た問題点を改善する」</a:t>
            </a:r>
            <a:endParaRPr lang="ja-JP" altLang="zh-CN" sz="3600" b="1" dirty="0">
              <a:latin typeface="MS Mincho" panose="02020609040205080304" charset="-128"/>
              <a:ea typeface="MS Mincho" panose="02020609040205080304" charset="-128"/>
              <a:cs typeface="微软雅黑" panose="020B0503020204020204" pitchFamily="34" charset="-122"/>
              <a:sym typeface="+mn-ea"/>
            </a:endParaRPr>
          </a:p>
        </p:txBody>
      </p:sp>
      <p:sp>
        <p:nvSpPr>
          <p:cNvPr id="55" name="MH_Title_1"/>
          <p:cNvSpPr/>
          <p:nvPr>
            <p:custDataLst>
              <p:tags r:id="rId1"/>
            </p:custDataLst>
          </p:nvPr>
        </p:nvSpPr>
        <p:spPr>
          <a:xfrm>
            <a:off x="1407093" y="4117191"/>
            <a:ext cx="1505364" cy="631946"/>
          </a:xfrm>
          <a:prstGeom prst="roundRect">
            <a:avLst/>
          </a:prstGeom>
          <a:solidFill>
            <a:srgbClr val="595959"/>
          </a:solidFill>
          <a:ln w="15875" cap="flat" cmpd="sng" algn="ctr">
            <a:noFill/>
            <a:prstDash val="solid"/>
            <a:miter lim="800000"/>
          </a:ln>
          <a:effectLst/>
        </p:spPr>
        <p:txBody>
          <a:bodyPr anchor="ctr"/>
          <a:lstStyle/>
          <a:p>
            <a:pPr algn="ctr"/>
            <a:endParaRPr lang="en-US" altLang="zh-CN" sz="2000" b="1" spc="300" dirty="0">
              <a:solidFill>
                <a:schemeClr val="lt1"/>
              </a:solidFill>
              <a:latin typeface="Impact" panose="020B0806030902050204" pitchFamily="34" charset="0"/>
            </a:endParaRPr>
          </a:p>
        </p:txBody>
      </p:sp>
      <p:sp>
        <p:nvSpPr>
          <p:cNvPr id="63" name="MH_Title_1"/>
          <p:cNvSpPr/>
          <p:nvPr>
            <p:custDataLst>
              <p:tags r:id="rId2"/>
            </p:custDataLst>
          </p:nvPr>
        </p:nvSpPr>
        <p:spPr>
          <a:xfrm>
            <a:off x="3028094" y="4117191"/>
            <a:ext cx="1505364" cy="631946"/>
          </a:xfrm>
          <a:prstGeom prst="roundRect">
            <a:avLst/>
          </a:prstGeom>
          <a:solidFill>
            <a:srgbClr val="595959"/>
          </a:solidFill>
          <a:ln w="15875" cap="flat" cmpd="sng" algn="ctr">
            <a:noFill/>
            <a:prstDash val="solid"/>
            <a:miter lim="800000"/>
          </a:ln>
          <a:effectLst/>
        </p:spPr>
        <p:txBody>
          <a:bodyPr anchor="ctr"/>
          <a:lstStyle/>
          <a:p>
            <a:pPr algn="ctr"/>
            <a:endParaRPr lang="en-US" altLang="zh-CN" sz="2000" b="1" spc="300" dirty="0">
              <a:solidFill>
                <a:schemeClr val="lt1"/>
              </a:solidFill>
              <a:latin typeface="Impact" panose="020B0806030902050204" pitchFamily="34" charset="0"/>
            </a:endParaRPr>
          </a:p>
        </p:txBody>
      </p:sp>
      <p:sp>
        <p:nvSpPr>
          <p:cNvPr id="66" name="MH_Title_1"/>
          <p:cNvSpPr/>
          <p:nvPr>
            <p:custDataLst>
              <p:tags r:id="rId3"/>
            </p:custDataLst>
          </p:nvPr>
        </p:nvSpPr>
        <p:spPr>
          <a:xfrm>
            <a:off x="4650365" y="4117191"/>
            <a:ext cx="1505364" cy="631946"/>
          </a:xfrm>
          <a:prstGeom prst="roundRect">
            <a:avLst/>
          </a:prstGeom>
          <a:solidFill>
            <a:srgbClr val="595959"/>
          </a:solidFill>
          <a:ln w="15875" cap="flat" cmpd="sng" algn="ctr">
            <a:noFill/>
            <a:prstDash val="solid"/>
            <a:miter lim="800000"/>
          </a:ln>
          <a:effectLst/>
        </p:spPr>
        <p:txBody>
          <a:bodyPr anchor="ctr"/>
          <a:lstStyle/>
          <a:p>
            <a:pPr algn="ctr"/>
            <a:endParaRPr lang="en-US" altLang="zh-CN" sz="2000" b="1" spc="300" dirty="0">
              <a:solidFill>
                <a:schemeClr val="bg1"/>
              </a:solidFill>
              <a:latin typeface="Impact" panose="020B0806030902050204" pitchFamily="34" charset="0"/>
            </a:endParaRPr>
          </a:p>
        </p:txBody>
      </p:sp>
      <p:sp>
        <p:nvSpPr>
          <p:cNvPr id="3" name="圆角右箭头 2"/>
          <p:cNvSpPr/>
          <p:nvPr/>
        </p:nvSpPr>
        <p:spPr>
          <a:xfrm rot="5400000">
            <a:off x="9035213" y="2764745"/>
            <a:ext cx="334054" cy="1843482"/>
          </a:xfrm>
          <a:prstGeom prst="bentArrow">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83" name="圆角右箭头 82"/>
          <p:cNvSpPr/>
          <p:nvPr/>
        </p:nvSpPr>
        <p:spPr>
          <a:xfrm rot="16200000" flipH="1">
            <a:off x="2902550" y="2651130"/>
            <a:ext cx="334054" cy="2070715"/>
          </a:xfrm>
          <a:prstGeom prst="bentArrow">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85" name="圆角右箭头 84"/>
          <p:cNvSpPr/>
          <p:nvPr/>
        </p:nvSpPr>
        <p:spPr>
          <a:xfrm rot="5400000">
            <a:off x="7415282" y="2764745"/>
            <a:ext cx="334054" cy="1843482"/>
          </a:xfrm>
          <a:prstGeom prst="bentArrow">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86" name="圆角右箭头 85"/>
          <p:cNvSpPr/>
          <p:nvPr/>
        </p:nvSpPr>
        <p:spPr>
          <a:xfrm rot="16200000" flipH="1">
            <a:off x="4335075" y="2713553"/>
            <a:ext cx="334054" cy="1945868"/>
          </a:xfrm>
          <a:prstGeom prst="bentArrow">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49" name="MH_Title_1"/>
          <p:cNvSpPr/>
          <p:nvPr>
            <p:custDataLst>
              <p:tags r:id="rId4"/>
            </p:custDataLst>
          </p:nvPr>
        </p:nvSpPr>
        <p:spPr>
          <a:xfrm>
            <a:off x="9541945" y="4117191"/>
            <a:ext cx="1505364" cy="631946"/>
          </a:xfrm>
          <a:prstGeom prst="roundRect">
            <a:avLst/>
          </a:prstGeom>
          <a:solidFill>
            <a:srgbClr val="595959"/>
          </a:solidFill>
          <a:ln w="15875" cap="flat" cmpd="sng" algn="ctr">
            <a:noFill/>
            <a:prstDash val="solid"/>
            <a:miter lim="800000"/>
          </a:ln>
          <a:effectLst/>
        </p:spPr>
        <p:txBody>
          <a:bodyPr anchor="ctr"/>
          <a:lstStyle/>
          <a:p>
            <a:pPr algn="ctr"/>
            <a:endParaRPr lang="en-US" altLang="zh-CN" sz="2000" b="1" spc="300" dirty="0">
              <a:solidFill>
                <a:schemeClr val="bg1"/>
              </a:solidFill>
              <a:latin typeface="Impact" panose="020B0806030902050204" pitchFamily="34" charset="0"/>
            </a:endParaRPr>
          </a:p>
        </p:txBody>
      </p:sp>
      <p:sp>
        <p:nvSpPr>
          <p:cNvPr id="52" name="MH_Title_1"/>
          <p:cNvSpPr/>
          <p:nvPr>
            <p:custDataLst>
              <p:tags r:id="rId5"/>
            </p:custDataLst>
          </p:nvPr>
        </p:nvSpPr>
        <p:spPr>
          <a:xfrm>
            <a:off x="7893637" y="4117191"/>
            <a:ext cx="1505364" cy="631946"/>
          </a:xfrm>
          <a:prstGeom prst="roundRect">
            <a:avLst/>
          </a:prstGeom>
          <a:solidFill>
            <a:srgbClr val="595959"/>
          </a:solidFill>
          <a:ln w="15875" cap="flat" cmpd="sng" algn="ctr">
            <a:noFill/>
            <a:prstDash val="solid"/>
            <a:miter lim="800000"/>
          </a:ln>
          <a:effectLst/>
        </p:spPr>
        <p:txBody>
          <a:bodyPr anchor="ctr"/>
          <a:lstStyle/>
          <a:p>
            <a:pPr algn="ctr"/>
            <a:endParaRPr lang="en-US" altLang="zh-CN" sz="2000" b="1" spc="300" dirty="0">
              <a:solidFill>
                <a:schemeClr val="bg1"/>
              </a:solidFill>
              <a:latin typeface="Impact" panose="020B0806030902050204" pitchFamily="34" charset="0"/>
            </a:endParaRPr>
          </a:p>
        </p:txBody>
      </p:sp>
      <p:sp>
        <p:nvSpPr>
          <p:cNvPr id="58" name="MH_Title_1"/>
          <p:cNvSpPr/>
          <p:nvPr>
            <p:custDataLst>
              <p:tags r:id="rId6"/>
            </p:custDataLst>
          </p:nvPr>
        </p:nvSpPr>
        <p:spPr>
          <a:xfrm>
            <a:off x="6272001" y="4117191"/>
            <a:ext cx="1505364" cy="631946"/>
          </a:xfrm>
          <a:prstGeom prst="roundRect">
            <a:avLst/>
          </a:prstGeom>
          <a:solidFill>
            <a:srgbClr val="595959"/>
          </a:solidFill>
          <a:ln w="15875" cap="flat" cmpd="sng" algn="ctr">
            <a:noFill/>
            <a:prstDash val="solid"/>
            <a:miter lim="800000"/>
          </a:ln>
          <a:effectLst/>
        </p:spPr>
        <p:txBody>
          <a:bodyPr anchor="ctr"/>
          <a:lstStyle/>
          <a:p>
            <a:pPr algn="ctr"/>
            <a:endParaRPr lang="en-US" altLang="zh-CN" sz="2000" b="1" spc="300" dirty="0">
              <a:solidFill>
                <a:schemeClr val="bg1"/>
              </a:solidFill>
              <a:latin typeface="Impact" panose="020B0806030902050204" pitchFamily="34" charset="0"/>
            </a:endParaRPr>
          </a:p>
        </p:txBody>
      </p:sp>
      <p:sp>
        <p:nvSpPr>
          <p:cNvPr id="40" name="任意多边形 39"/>
          <p:cNvSpPr/>
          <p:nvPr/>
        </p:nvSpPr>
        <p:spPr>
          <a:xfrm rot="5400000">
            <a:off x="6464081" y="3094863"/>
            <a:ext cx="334054" cy="1183246"/>
          </a:xfrm>
          <a:custGeom>
            <a:avLst/>
            <a:gdLst>
              <a:gd name="connsiteX0" fmla="*/ 0 w 334054"/>
              <a:gd name="connsiteY0" fmla="*/ 1183246 h 1183246"/>
              <a:gd name="connsiteX1" fmla="*/ 0 w 334054"/>
              <a:gd name="connsiteY1" fmla="*/ 187905 h 1183246"/>
              <a:gd name="connsiteX2" fmla="*/ 146149 w 334054"/>
              <a:gd name="connsiteY2" fmla="*/ 41756 h 1183246"/>
              <a:gd name="connsiteX3" fmla="*/ 250541 w 334054"/>
              <a:gd name="connsiteY3" fmla="*/ 41757 h 1183246"/>
              <a:gd name="connsiteX4" fmla="*/ 250541 w 334054"/>
              <a:gd name="connsiteY4" fmla="*/ 0 h 1183246"/>
              <a:gd name="connsiteX5" fmla="*/ 334054 w 334054"/>
              <a:gd name="connsiteY5" fmla="*/ 83514 h 1183246"/>
              <a:gd name="connsiteX6" fmla="*/ 250541 w 334054"/>
              <a:gd name="connsiteY6" fmla="*/ 167027 h 1183246"/>
              <a:gd name="connsiteX7" fmla="*/ 250541 w 334054"/>
              <a:gd name="connsiteY7" fmla="*/ 125270 h 1183246"/>
              <a:gd name="connsiteX8" fmla="*/ 146149 w 334054"/>
              <a:gd name="connsiteY8" fmla="*/ 125270 h 1183246"/>
              <a:gd name="connsiteX9" fmla="*/ 83514 w 334054"/>
              <a:gd name="connsiteY9" fmla="*/ 187905 h 1183246"/>
              <a:gd name="connsiteX10" fmla="*/ 83514 w 334054"/>
              <a:gd name="connsiteY10" fmla="*/ 1183246 h 1183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4054" h="1183246">
                <a:moveTo>
                  <a:pt x="0" y="1183246"/>
                </a:moveTo>
                <a:lnTo>
                  <a:pt x="0" y="187905"/>
                </a:lnTo>
                <a:cubicBezTo>
                  <a:pt x="0" y="107189"/>
                  <a:pt x="65433" y="41756"/>
                  <a:pt x="146149" y="41756"/>
                </a:cubicBezTo>
                <a:lnTo>
                  <a:pt x="250541" y="41757"/>
                </a:lnTo>
                <a:lnTo>
                  <a:pt x="250541" y="0"/>
                </a:lnTo>
                <a:lnTo>
                  <a:pt x="334054" y="83514"/>
                </a:lnTo>
                <a:lnTo>
                  <a:pt x="250541" y="167027"/>
                </a:lnTo>
                <a:lnTo>
                  <a:pt x="250541" y="125270"/>
                </a:lnTo>
                <a:lnTo>
                  <a:pt x="146149" y="125270"/>
                </a:lnTo>
                <a:cubicBezTo>
                  <a:pt x="111557" y="125270"/>
                  <a:pt x="83514" y="153313"/>
                  <a:pt x="83514" y="187905"/>
                </a:cubicBezTo>
                <a:lnTo>
                  <a:pt x="83514" y="1183246"/>
                </a:ln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schemeClr val="tx1"/>
              </a:solidFill>
            </a:endParaRPr>
          </a:p>
        </p:txBody>
      </p:sp>
      <p:sp>
        <p:nvSpPr>
          <p:cNvPr id="41" name="任意多边形 40"/>
          <p:cNvSpPr/>
          <p:nvPr/>
        </p:nvSpPr>
        <p:spPr>
          <a:xfrm rot="16200000" flipH="1">
            <a:off x="5397547" y="3094863"/>
            <a:ext cx="334054" cy="1183246"/>
          </a:xfrm>
          <a:custGeom>
            <a:avLst/>
            <a:gdLst>
              <a:gd name="connsiteX0" fmla="*/ 0 w 334054"/>
              <a:gd name="connsiteY0" fmla="*/ 1183246 h 1183246"/>
              <a:gd name="connsiteX1" fmla="*/ 0 w 334054"/>
              <a:gd name="connsiteY1" fmla="*/ 187905 h 1183246"/>
              <a:gd name="connsiteX2" fmla="*/ 146149 w 334054"/>
              <a:gd name="connsiteY2" fmla="*/ 41756 h 1183246"/>
              <a:gd name="connsiteX3" fmla="*/ 250541 w 334054"/>
              <a:gd name="connsiteY3" fmla="*/ 41757 h 1183246"/>
              <a:gd name="connsiteX4" fmla="*/ 250541 w 334054"/>
              <a:gd name="connsiteY4" fmla="*/ 0 h 1183246"/>
              <a:gd name="connsiteX5" fmla="*/ 334054 w 334054"/>
              <a:gd name="connsiteY5" fmla="*/ 83514 h 1183246"/>
              <a:gd name="connsiteX6" fmla="*/ 250541 w 334054"/>
              <a:gd name="connsiteY6" fmla="*/ 167027 h 1183246"/>
              <a:gd name="connsiteX7" fmla="*/ 250541 w 334054"/>
              <a:gd name="connsiteY7" fmla="*/ 125270 h 1183246"/>
              <a:gd name="connsiteX8" fmla="*/ 146149 w 334054"/>
              <a:gd name="connsiteY8" fmla="*/ 125270 h 1183246"/>
              <a:gd name="connsiteX9" fmla="*/ 83514 w 334054"/>
              <a:gd name="connsiteY9" fmla="*/ 187905 h 1183246"/>
              <a:gd name="connsiteX10" fmla="*/ 83514 w 334054"/>
              <a:gd name="connsiteY10" fmla="*/ 1183246 h 1183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4054" h="1183246">
                <a:moveTo>
                  <a:pt x="0" y="1183246"/>
                </a:moveTo>
                <a:lnTo>
                  <a:pt x="0" y="187905"/>
                </a:lnTo>
                <a:cubicBezTo>
                  <a:pt x="0" y="107189"/>
                  <a:pt x="65433" y="41756"/>
                  <a:pt x="146149" y="41756"/>
                </a:cubicBezTo>
                <a:lnTo>
                  <a:pt x="250541" y="41757"/>
                </a:lnTo>
                <a:lnTo>
                  <a:pt x="250541" y="0"/>
                </a:lnTo>
                <a:lnTo>
                  <a:pt x="334054" y="83514"/>
                </a:lnTo>
                <a:lnTo>
                  <a:pt x="250541" y="167027"/>
                </a:lnTo>
                <a:lnTo>
                  <a:pt x="250541" y="125270"/>
                </a:lnTo>
                <a:lnTo>
                  <a:pt x="146149" y="125270"/>
                </a:lnTo>
                <a:cubicBezTo>
                  <a:pt x="111557" y="125270"/>
                  <a:pt x="83514" y="153313"/>
                  <a:pt x="83514" y="187905"/>
                </a:cubicBezTo>
                <a:lnTo>
                  <a:pt x="83514" y="1183246"/>
                </a:ln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schemeClr val="tx1"/>
              </a:solidFill>
            </a:endParaRPr>
          </a:p>
        </p:txBody>
      </p:sp>
      <p:sp>
        <p:nvSpPr>
          <p:cNvPr id="67" name="MH_Other_9"/>
          <p:cNvSpPr/>
          <p:nvPr>
            <p:custDataLst>
              <p:tags r:id="rId7"/>
            </p:custDataLst>
          </p:nvPr>
        </p:nvSpPr>
        <p:spPr>
          <a:xfrm>
            <a:off x="4820285" y="1470660"/>
            <a:ext cx="2567940" cy="1541780"/>
          </a:xfrm>
          <a:prstGeom prst="ellipse">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1600" b="1" dirty="0">
                <a:latin typeface="MS Mincho" panose="02020609040205080304" charset="-128"/>
                <a:ea typeface="MS Mincho" panose="02020609040205080304" charset="-128"/>
              </a:rPr>
              <a:t>こんな</a:t>
            </a:r>
            <a:r>
              <a:rPr lang="ja-JP" altLang="zh-CN" sz="1600" b="1" dirty="0">
                <a:latin typeface="MS Mincho" panose="02020609040205080304" charset="-128"/>
                <a:ea typeface="MS Mincho" panose="02020609040205080304" charset="-128"/>
              </a:rPr>
              <a:t>間違い</a:t>
            </a:r>
            <a:r>
              <a:rPr lang="zh-CN" altLang="en-US" sz="1600" b="1" dirty="0">
                <a:latin typeface="MS Mincho" panose="02020609040205080304" charset="-128"/>
                <a:ea typeface="MS Mincho" panose="02020609040205080304" charset="-128"/>
              </a:rPr>
              <a:t>や不適切</a:t>
            </a:r>
            <a:r>
              <a:rPr lang="ja-JP" altLang="zh-CN" sz="1600" b="1" dirty="0">
                <a:latin typeface="MS Mincho" panose="02020609040205080304" charset="-128"/>
                <a:ea typeface="MS Mincho" panose="02020609040205080304" charset="-128"/>
              </a:rPr>
              <a:t>な</a:t>
            </a:r>
            <a:r>
              <a:rPr lang="zh-CN" altLang="en-US" sz="1600" b="1" dirty="0">
                <a:latin typeface="MS Mincho" panose="02020609040205080304" charset="-128"/>
                <a:ea typeface="MS Mincho" panose="02020609040205080304" charset="-128"/>
              </a:rPr>
              <a:t>表現に注意</a:t>
            </a:r>
            <a:r>
              <a:rPr lang="en-US" altLang="zh-CN" sz="1600" b="1" dirty="0">
                <a:latin typeface="MS Mincho" panose="02020609040205080304" charset="-128"/>
                <a:ea typeface="MS Mincho" panose="02020609040205080304" charset="-128"/>
              </a:rPr>
              <a:t>‼</a:t>
            </a: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p:cTn id="7" dur="500" fill="hold"/>
                                            <p:tgtEl>
                                              <p:spTgt spid="67"/>
                                            </p:tgtEl>
                                            <p:attrNameLst>
                                              <p:attrName>ppt_w</p:attrName>
                                            </p:attrNameLst>
                                          </p:cBhvr>
                                          <p:tavLst>
                                            <p:tav tm="0">
                                              <p:val>
                                                <p:fltVal val="0"/>
                                              </p:val>
                                            </p:tav>
                                            <p:tav tm="100000">
                                              <p:val>
                                                <p:strVal val="#ppt_w"/>
                                              </p:val>
                                            </p:tav>
                                          </p:tavLst>
                                        </p:anim>
                                        <p:anim calcmode="lin" valueType="num">
                                          <p:cBhvr>
                                            <p:cTn id="8" dur="500" fill="hold"/>
                                            <p:tgtEl>
                                              <p:spTgt spid="67"/>
                                            </p:tgtEl>
                                            <p:attrNameLst>
                                              <p:attrName>ppt_h</p:attrName>
                                            </p:attrNameLst>
                                          </p:cBhvr>
                                          <p:tavLst>
                                            <p:tav tm="0">
                                              <p:val>
                                                <p:fltVal val="0"/>
                                              </p:val>
                                            </p:tav>
                                            <p:tav tm="100000">
                                              <p:val>
                                                <p:strVal val="#ppt_h"/>
                                              </p:val>
                                            </p:tav>
                                          </p:tavLst>
                                        </p:anim>
                                        <p:animEffect transition="in" filter="fade">
                                          <p:cBhvr>
                                            <p:cTn id="9" dur="500"/>
                                            <p:tgtEl>
                                              <p:spTgt spid="67"/>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additive="base">
                                            <p:cTn id="17" dur="500" fill="hold"/>
                                            <p:tgtEl>
                                              <p:spTgt spid="41"/>
                                            </p:tgtEl>
                                            <p:attrNameLst>
                                              <p:attrName>ppt_x</p:attrName>
                                            </p:attrNameLst>
                                          </p:cBhvr>
                                          <p:tavLst>
                                            <p:tav tm="0">
                                              <p:val>
                                                <p:strVal val="1+#ppt_w/2"/>
                                              </p:val>
                                            </p:tav>
                                            <p:tav tm="100000">
                                              <p:val>
                                                <p:strVal val="#ppt_x"/>
                                              </p:val>
                                            </p:tav>
                                          </p:tavLst>
                                        </p:anim>
                                        <p:anim calcmode="lin" valueType="num">
                                          <p:cBhvr additive="base">
                                            <p:cTn id="18" dur="500" fill="hold"/>
                                            <p:tgtEl>
                                              <p:spTgt spid="41"/>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86"/>
                                            </p:tgtEl>
                                            <p:attrNameLst>
                                              <p:attrName>style.visibility</p:attrName>
                                            </p:attrNameLst>
                                          </p:cBhvr>
                                          <p:to>
                                            <p:strVal val="visible"/>
                                          </p:to>
                                        </p:set>
                                        <p:anim calcmode="lin" valueType="num">
                                          <p:cBhvr additive="base">
                                            <p:cTn id="21" dur="500" fill="hold"/>
                                            <p:tgtEl>
                                              <p:spTgt spid="86"/>
                                            </p:tgtEl>
                                            <p:attrNameLst>
                                              <p:attrName>ppt_x</p:attrName>
                                            </p:attrNameLst>
                                          </p:cBhvr>
                                          <p:tavLst>
                                            <p:tav tm="0">
                                              <p:val>
                                                <p:strVal val="1+#ppt_w/2"/>
                                              </p:val>
                                            </p:tav>
                                            <p:tav tm="100000">
                                              <p:val>
                                                <p:strVal val="#ppt_x"/>
                                              </p:val>
                                            </p:tav>
                                          </p:tavLst>
                                        </p:anim>
                                        <p:anim calcmode="lin" valueType="num">
                                          <p:cBhvr additive="base">
                                            <p:cTn id="22" dur="500" fill="hold"/>
                                            <p:tgtEl>
                                              <p:spTgt spid="86"/>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200"/>
                                      </p:stCondLst>
                                      <p:childTnLst>
                                        <p:set>
                                          <p:cBhvr>
                                            <p:cTn id="24" dur="1" fill="hold">
                                              <p:stCondLst>
                                                <p:cond delay="0"/>
                                              </p:stCondLst>
                                            </p:cTn>
                                            <p:tgtEl>
                                              <p:spTgt spid="85"/>
                                            </p:tgtEl>
                                            <p:attrNameLst>
                                              <p:attrName>style.visibility</p:attrName>
                                            </p:attrNameLst>
                                          </p:cBhvr>
                                          <p:to>
                                            <p:strVal val="visible"/>
                                          </p:to>
                                        </p:set>
                                        <p:anim calcmode="lin" valueType="num">
                                          <p:cBhvr additive="base">
                                            <p:cTn id="25" dur="500" fill="hold"/>
                                            <p:tgtEl>
                                              <p:spTgt spid="85"/>
                                            </p:tgtEl>
                                            <p:attrNameLst>
                                              <p:attrName>ppt_x</p:attrName>
                                            </p:attrNameLst>
                                          </p:cBhvr>
                                          <p:tavLst>
                                            <p:tav tm="0">
                                              <p:val>
                                                <p:strVal val="0-#ppt_w/2"/>
                                              </p:val>
                                            </p:tav>
                                            <p:tav tm="100000">
                                              <p:val>
                                                <p:strVal val="#ppt_x"/>
                                              </p:val>
                                            </p:tav>
                                          </p:tavLst>
                                        </p:anim>
                                        <p:anim calcmode="lin" valueType="num">
                                          <p:cBhvr additive="base">
                                            <p:cTn id="26" dur="500" fill="hold"/>
                                            <p:tgtEl>
                                              <p:spTgt spid="8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400"/>
                                      </p:stCondLst>
                                      <p:childTnLst>
                                        <p:set>
                                          <p:cBhvr>
                                            <p:cTn id="28" dur="1" fill="hold">
                                              <p:stCondLst>
                                                <p:cond delay="0"/>
                                              </p:stCondLst>
                                            </p:cTn>
                                            <p:tgtEl>
                                              <p:spTgt spid="83"/>
                                            </p:tgtEl>
                                            <p:attrNameLst>
                                              <p:attrName>style.visibility</p:attrName>
                                            </p:attrNameLst>
                                          </p:cBhvr>
                                          <p:to>
                                            <p:strVal val="visible"/>
                                          </p:to>
                                        </p:set>
                                        <p:anim calcmode="lin" valueType="num">
                                          <p:cBhvr additive="base">
                                            <p:cTn id="29" dur="500" fill="hold"/>
                                            <p:tgtEl>
                                              <p:spTgt spid="83"/>
                                            </p:tgtEl>
                                            <p:attrNameLst>
                                              <p:attrName>ppt_x</p:attrName>
                                            </p:attrNameLst>
                                          </p:cBhvr>
                                          <p:tavLst>
                                            <p:tav tm="0">
                                              <p:val>
                                                <p:strVal val="1+#ppt_w/2"/>
                                              </p:val>
                                            </p:tav>
                                            <p:tav tm="100000">
                                              <p:val>
                                                <p:strVal val="#ppt_x"/>
                                              </p:val>
                                            </p:tav>
                                          </p:tavLst>
                                        </p:anim>
                                        <p:anim calcmode="lin" valueType="num">
                                          <p:cBhvr additive="base">
                                            <p:cTn id="30" dur="500" fill="hold"/>
                                            <p:tgtEl>
                                              <p:spTgt spid="83"/>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40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0-#ppt_w/2"/>
                                              </p:val>
                                            </p:tav>
                                            <p:tav tm="100000">
                                              <p:val>
                                                <p:strVal val="#ppt_x"/>
                                              </p:val>
                                            </p:tav>
                                          </p:tavLst>
                                        </p:anim>
                                        <p:anim calcmode="lin" valueType="num">
                                          <p:cBhvr additive="base">
                                            <p:cTn id="34" dur="500" fill="hold"/>
                                            <p:tgtEl>
                                              <p:spTgt spid="3"/>
                                            </p:tgtEl>
                                            <p:attrNameLst>
                                              <p:attrName>ppt_y</p:attrName>
                                            </p:attrNameLst>
                                          </p:cBhvr>
                                          <p:tavLst>
                                            <p:tav tm="0">
                                              <p:val>
                                                <p:strVal val="#ppt_y"/>
                                              </p:val>
                                            </p:tav>
                                            <p:tav tm="100000">
                                              <p:val>
                                                <p:strVal val="#ppt_y"/>
                                              </p:val>
                                            </p:tav>
                                          </p:tavLst>
                                        </p:anim>
                                      </p:childTnLst>
                                    </p:cTn>
                                  </p:par>
                                </p:childTnLst>
                              </p:cTn>
                            </p:par>
                            <p:par>
                              <p:cTn id="35" fill="hold">
                                <p:stCondLst>
                                  <p:cond delay="1000"/>
                                </p:stCondLst>
                                <p:childTnLst>
                                  <p:par>
                                    <p:cTn id="36" presetID="42" presetClass="entr" presetSubtype="0" fill="hold" grpId="0" nodeType="after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fade">
                                          <p:cBhvr>
                                            <p:cTn id="38" dur="650"/>
                                            <p:tgtEl>
                                              <p:spTgt spid="55"/>
                                            </p:tgtEl>
                                          </p:cBhvr>
                                        </p:animEffect>
                                        <p:anim calcmode="lin" valueType="num">
                                          <p:cBhvr>
                                            <p:cTn id="39" dur="650" fill="hold"/>
                                            <p:tgtEl>
                                              <p:spTgt spid="55"/>
                                            </p:tgtEl>
                                            <p:attrNameLst>
                                              <p:attrName>ppt_x</p:attrName>
                                            </p:attrNameLst>
                                          </p:cBhvr>
                                          <p:tavLst>
                                            <p:tav tm="0">
                                              <p:val>
                                                <p:strVal val="#ppt_x"/>
                                              </p:val>
                                            </p:tav>
                                            <p:tav tm="100000">
                                              <p:val>
                                                <p:strVal val="#ppt_x"/>
                                              </p:val>
                                            </p:tav>
                                          </p:tavLst>
                                        </p:anim>
                                        <p:anim calcmode="lin" valueType="num">
                                          <p:cBhvr>
                                            <p:cTn id="40" dur="650" fill="hold"/>
                                            <p:tgtEl>
                                              <p:spTgt spid="55"/>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200"/>
                                      </p:stCondLst>
                                      <p:childTnLst>
                                        <p:set>
                                          <p:cBhvr>
                                            <p:cTn id="42" dur="1" fill="hold">
                                              <p:stCondLst>
                                                <p:cond delay="0"/>
                                              </p:stCondLst>
                                            </p:cTn>
                                            <p:tgtEl>
                                              <p:spTgt spid="63"/>
                                            </p:tgtEl>
                                            <p:attrNameLst>
                                              <p:attrName>style.visibility</p:attrName>
                                            </p:attrNameLst>
                                          </p:cBhvr>
                                          <p:to>
                                            <p:strVal val="visible"/>
                                          </p:to>
                                        </p:set>
                                        <p:animEffect transition="in" filter="fade">
                                          <p:cBhvr>
                                            <p:cTn id="43" dur="650"/>
                                            <p:tgtEl>
                                              <p:spTgt spid="63"/>
                                            </p:tgtEl>
                                          </p:cBhvr>
                                        </p:animEffect>
                                        <p:anim calcmode="lin" valueType="num">
                                          <p:cBhvr>
                                            <p:cTn id="44" dur="650" fill="hold"/>
                                            <p:tgtEl>
                                              <p:spTgt spid="63"/>
                                            </p:tgtEl>
                                            <p:attrNameLst>
                                              <p:attrName>ppt_x</p:attrName>
                                            </p:attrNameLst>
                                          </p:cBhvr>
                                          <p:tavLst>
                                            <p:tav tm="0">
                                              <p:val>
                                                <p:strVal val="#ppt_x"/>
                                              </p:val>
                                            </p:tav>
                                            <p:tav tm="100000">
                                              <p:val>
                                                <p:strVal val="#ppt_x"/>
                                              </p:val>
                                            </p:tav>
                                          </p:tavLst>
                                        </p:anim>
                                        <p:anim calcmode="lin" valueType="num">
                                          <p:cBhvr>
                                            <p:cTn id="45" dur="650" fill="hold"/>
                                            <p:tgtEl>
                                              <p:spTgt spid="63"/>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400"/>
                                      </p:stCondLst>
                                      <p:childTnLst>
                                        <p:set>
                                          <p:cBhvr>
                                            <p:cTn id="47" dur="1" fill="hold">
                                              <p:stCondLst>
                                                <p:cond delay="0"/>
                                              </p:stCondLst>
                                            </p:cTn>
                                            <p:tgtEl>
                                              <p:spTgt spid="66"/>
                                            </p:tgtEl>
                                            <p:attrNameLst>
                                              <p:attrName>style.visibility</p:attrName>
                                            </p:attrNameLst>
                                          </p:cBhvr>
                                          <p:to>
                                            <p:strVal val="visible"/>
                                          </p:to>
                                        </p:set>
                                        <p:animEffect transition="in" filter="fade">
                                          <p:cBhvr>
                                            <p:cTn id="48" dur="650"/>
                                            <p:tgtEl>
                                              <p:spTgt spid="66"/>
                                            </p:tgtEl>
                                          </p:cBhvr>
                                        </p:animEffect>
                                        <p:anim calcmode="lin" valueType="num">
                                          <p:cBhvr>
                                            <p:cTn id="49" dur="650" fill="hold"/>
                                            <p:tgtEl>
                                              <p:spTgt spid="66"/>
                                            </p:tgtEl>
                                            <p:attrNameLst>
                                              <p:attrName>ppt_x</p:attrName>
                                            </p:attrNameLst>
                                          </p:cBhvr>
                                          <p:tavLst>
                                            <p:tav tm="0">
                                              <p:val>
                                                <p:strVal val="#ppt_x"/>
                                              </p:val>
                                            </p:tav>
                                            <p:tav tm="100000">
                                              <p:val>
                                                <p:strVal val="#ppt_x"/>
                                              </p:val>
                                            </p:tav>
                                          </p:tavLst>
                                        </p:anim>
                                        <p:anim calcmode="lin" valueType="num">
                                          <p:cBhvr>
                                            <p:cTn id="50" dur="650" fill="hold"/>
                                            <p:tgtEl>
                                              <p:spTgt spid="66"/>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600"/>
                                      </p:stCondLst>
                                      <p:childTnLst>
                                        <p:set>
                                          <p:cBhvr>
                                            <p:cTn id="52" dur="1" fill="hold">
                                              <p:stCondLst>
                                                <p:cond delay="0"/>
                                              </p:stCondLst>
                                            </p:cTn>
                                            <p:tgtEl>
                                              <p:spTgt spid="58"/>
                                            </p:tgtEl>
                                            <p:attrNameLst>
                                              <p:attrName>style.visibility</p:attrName>
                                            </p:attrNameLst>
                                          </p:cBhvr>
                                          <p:to>
                                            <p:strVal val="visible"/>
                                          </p:to>
                                        </p:set>
                                        <p:animEffect transition="in" filter="fade">
                                          <p:cBhvr>
                                            <p:cTn id="53" dur="650"/>
                                            <p:tgtEl>
                                              <p:spTgt spid="58"/>
                                            </p:tgtEl>
                                          </p:cBhvr>
                                        </p:animEffect>
                                        <p:anim calcmode="lin" valueType="num">
                                          <p:cBhvr>
                                            <p:cTn id="54" dur="650" fill="hold"/>
                                            <p:tgtEl>
                                              <p:spTgt spid="58"/>
                                            </p:tgtEl>
                                            <p:attrNameLst>
                                              <p:attrName>ppt_x</p:attrName>
                                            </p:attrNameLst>
                                          </p:cBhvr>
                                          <p:tavLst>
                                            <p:tav tm="0">
                                              <p:val>
                                                <p:strVal val="#ppt_x"/>
                                              </p:val>
                                            </p:tav>
                                            <p:tav tm="100000">
                                              <p:val>
                                                <p:strVal val="#ppt_x"/>
                                              </p:val>
                                            </p:tav>
                                          </p:tavLst>
                                        </p:anim>
                                        <p:anim calcmode="lin" valueType="num">
                                          <p:cBhvr>
                                            <p:cTn id="55" dur="650" fill="hold"/>
                                            <p:tgtEl>
                                              <p:spTgt spid="58"/>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800"/>
                                      </p:stCondLst>
                                      <p:childTnLst>
                                        <p:set>
                                          <p:cBhvr>
                                            <p:cTn id="57" dur="1" fill="hold">
                                              <p:stCondLst>
                                                <p:cond delay="0"/>
                                              </p:stCondLst>
                                            </p:cTn>
                                            <p:tgtEl>
                                              <p:spTgt spid="52"/>
                                            </p:tgtEl>
                                            <p:attrNameLst>
                                              <p:attrName>style.visibility</p:attrName>
                                            </p:attrNameLst>
                                          </p:cBhvr>
                                          <p:to>
                                            <p:strVal val="visible"/>
                                          </p:to>
                                        </p:set>
                                        <p:animEffect transition="in" filter="fade">
                                          <p:cBhvr>
                                            <p:cTn id="58" dur="650"/>
                                            <p:tgtEl>
                                              <p:spTgt spid="52"/>
                                            </p:tgtEl>
                                          </p:cBhvr>
                                        </p:animEffect>
                                        <p:anim calcmode="lin" valueType="num">
                                          <p:cBhvr>
                                            <p:cTn id="59" dur="650" fill="hold"/>
                                            <p:tgtEl>
                                              <p:spTgt spid="52"/>
                                            </p:tgtEl>
                                            <p:attrNameLst>
                                              <p:attrName>ppt_x</p:attrName>
                                            </p:attrNameLst>
                                          </p:cBhvr>
                                          <p:tavLst>
                                            <p:tav tm="0">
                                              <p:val>
                                                <p:strVal val="#ppt_x"/>
                                              </p:val>
                                            </p:tav>
                                            <p:tav tm="100000">
                                              <p:val>
                                                <p:strVal val="#ppt_x"/>
                                              </p:val>
                                            </p:tav>
                                          </p:tavLst>
                                        </p:anim>
                                        <p:anim calcmode="lin" valueType="num">
                                          <p:cBhvr>
                                            <p:cTn id="60" dur="650" fill="hold"/>
                                            <p:tgtEl>
                                              <p:spTgt spid="52"/>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1000"/>
                                      </p:stCondLst>
                                      <p:childTnLst>
                                        <p:set>
                                          <p:cBhvr>
                                            <p:cTn id="62" dur="1" fill="hold">
                                              <p:stCondLst>
                                                <p:cond delay="0"/>
                                              </p:stCondLst>
                                            </p:cTn>
                                            <p:tgtEl>
                                              <p:spTgt spid="49"/>
                                            </p:tgtEl>
                                            <p:attrNameLst>
                                              <p:attrName>style.visibility</p:attrName>
                                            </p:attrNameLst>
                                          </p:cBhvr>
                                          <p:to>
                                            <p:strVal val="visible"/>
                                          </p:to>
                                        </p:set>
                                        <p:animEffect transition="in" filter="fade">
                                          <p:cBhvr>
                                            <p:cTn id="63" dur="650"/>
                                            <p:tgtEl>
                                              <p:spTgt spid="49"/>
                                            </p:tgtEl>
                                          </p:cBhvr>
                                        </p:animEffect>
                                        <p:anim calcmode="lin" valueType="num">
                                          <p:cBhvr>
                                            <p:cTn id="64" dur="650" fill="hold"/>
                                            <p:tgtEl>
                                              <p:spTgt spid="49"/>
                                            </p:tgtEl>
                                            <p:attrNameLst>
                                              <p:attrName>ppt_x</p:attrName>
                                            </p:attrNameLst>
                                          </p:cBhvr>
                                          <p:tavLst>
                                            <p:tav tm="0">
                                              <p:val>
                                                <p:strVal val="#ppt_x"/>
                                              </p:val>
                                            </p:tav>
                                            <p:tav tm="100000">
                                              <p:val>
                                                <p:strVal val="#ppt_x"/>
                                              </p:val>
                                            </p:tav>
                                          </p:tavLst>
                                        </p:anim>
                                        <p:anim calcmode="lin" valueType="num">
                                          <p:cBhvr>
                                            <p:cTn id="65" dur="650" fill="hold"/>
                                            <p:tgtEl>
                                              <p:spTgt spid="49"/>
                                            </p:tgtEl>
                                            <p:attrNameLst>
                                              <p:attrName>ppt_y</p:attrName>
                                            </p:attrNameLst>
                                          </p:cBhvr>
                                          <p:tavLst>
                                            <p:tav tm="0">
                                              <p:val>
                                                <p:strVal val="#ppt_y+.1"/>
                                              </p:val>
                                            </p:tav>
                                            <p:tav tm="100000">
                                              <p:val>
                                                <p:strVal val="#ppt_y"/>
                                              </p:val>
                                            </p:tav>
                                          </p:tavLst>
                                        </p:anim>
                                      </p:childTnLst>
                                    </p:cTn>
                                  </p:par>
                                  <p:par>
                                    <p:cTn id="66" presetID="2" presetClass="entr" presetSubtype="2" fill="hold" grpId="0" nodeType="withEffect" p14:presetBounceEnd="56000">
                                      <p:stCondLst>
                                        <p:cond delay="0"/>
                                      </p:stCondLst>
                                      <p:childTnLst>
                                        <p:set>
                                          <p:cBhvr>
                                            <p:cTn id="67" dur="1" fill="hold">
                                              <p:stCondLst>
                                                <p:cond delay="0"/>
                                              </p:stCondLst>
                                            </p:cTn>
                                            <p:tgtEl>
                                              <p:spTgt spid="17"/>
                                            </p:tgtEl>
                                            <p:attrNameLst>
                                              <p:attrName>style.visibility</p:attrName>
                                            </p:attrNameLst>
                                          </p:cBhvr>
                                          <p:to>
                                            <p:strVal val="visible"/>
                                          </p:to>
                                        </p:set>
                                        <p:anim calcmode="lin" valueType="num" p14:bounceEnd="56000">
                                          <p:cBhvr additive="base">
                                            <p:cTn id="68" dur="2000" fill="hold"/>
                                            <p:tgtEl>
                                              <p:spTgt spid="17"/>
                                            </p:tgtEl>
                                            <p:attrNameLst>
                                              <p:attrName>ppt_x</p:attrName>
                                            </p:attrNameLst>
                                          </p:cBhvr>
                                          <p:tavLst>
                                            <p:tav tm="0">
                                              <p:val>
                                                <p:strVal val="1+#ppt_w/2"/>
                                              </p:val>
                                            </p:tav>
                                            <p:tav tm="100000">
                                              <p:val>
                                                <p:strVal val="#ppt_x"/>
                                              </p:val>
                                            </p:tav>
                                          </p:tavLst>
                                        </p:anim>
                                        <p:anim calcmode="lin" valueType="num" p14:bounceEnd="56000">
                                          <p:cBhvr additive="base">
                                            <p:cTn id="69" dur="20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55" grpId="0" bldLvl="0" animBg="1"/>
          <p:bldP spid="63" grpId="0" bldLvl="0" animBg="1"/>
          <p:bldP spid="66" grpId="0" bldLvl="0" animBg="1"/>
          <p:bldP spid="3" grpId="0" bldLvl="0" animBg="1"/>
          <p:bldP spid="83" grpId="0" bldLvl="0" animBg="1"/>
          <p:bldP spid="85" grpId="0" bldLvl="0" animBg="1"/>
          <p:bldP spid="86" grpId="0" bldLvl="0" animBg="1"/>
          <p:bldP spid="49" grpId="0" bldLvl="0" animBg="1"/>
          <p:bldP spid="52" grpId="0" bldLvl="0" animBg="1"/>
          <p:bldP spid="58" grpId="0" bldLvl="0" animBg="1"/>
          <p:bldP spid="40" grpId="0" bldLvl="0" animBg="1"/>
          <p:bldP spid="41" grpId="0" bldLvl="0" animBg="1"/>
          <p:bldP spid="67"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p:cTn id="7" dur="500" fill="hold"/>
                                            <p:tgtEl>
                                              <p:spTgt spid="67"/>
                                            </p:tgtEl>
                                            <p:attrNameLst>
                                              <p:attrName>ppt_w</p:attrName>
                                            </p:attrNameLst>
                                          </p:cBhvr>
                                          <p:tavLst>
                                            <p:tav tm="0">
                                              <p:val>
                                                <p:fltVal val="0"/>
                                              </p:val>
                                            </p:tav>
                                            <p:tav tm="100000">
                                              <p:val>
                                                <p:strVal val="#ppt_w"/>
                                              </p:val>
                                            </p:tav>
                                          </p:tavLst>
                                        </p:anim>
                                        <p:anim calcmode="lin" valueType="num">
                                          <p:cBhvr>
                                            <p:cTn id="8" dur="500" fill="hold"/>
                                            <p:tgtEl>
                                              <p:spTgt spid="67"/>
                                            </p:tgtEl>
                                            <p:attrNameLst>
                                              <p:attrName>ppt_h</p:attrName>
                                            </p:attrNameLst>
                                          </p:cBhvr>
                                          <p:tavLst>
                                            <p:tav tm="0">
                                              <p:val>
                                                <p:fltVal val="0"/>
                                              </p:val>
                                            </p:tav>
                                            <p:tav tm="100000">
                                              <p:val>
                                                <p:strVal val="#ppt_h"/>
                                              </p:val>
                                            </p:tav>
                                          </p:tavLst>
                                        </p:anim>
                                        <p:animEffect transition="in" filter="fade">
                                          <p:cBhvr>
                                            <p:cTn id="9" dur="500"/>
                                            <p:tgtEl>
                                              <p:spTgt spid="67"/>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additive="base">
                                            <p:cTn id="17" dur="500" fill="hold"/>
                                            <p:tgtEl>
                                              <p:spTgt spid="41"/>
                                            </p:tgtEl>
                                            <p:attrNameLst>
                                              <p:attrName>ppt_x</p:attrName>
                                            </p:attrNameLst>
                                          </p:cBhvr>
                                          <p:tavLst>
                                            <p:tav tm="0">
                                              <p:val>
                                                <p:strVal val="1+#ppt_w/2"/>
                                              </p:val>
                                            </p:tav>
                                            <p:tav tm="100000">
                                              <p:val>
                                                <p:strVal val="#ppt_x"/>
                                              </p:val>
                                            </p:tav>
                                          </p:tavLst>
                                        </p:anim>
                                        <p:anim calcmode="lin" valueType="num">
                                          <p:cBhvr additive="base">
                                            <p:cTn id="18" dur="500" fill="hold"/>
                                            <p:tgtEl>
                                              <p:spTgt spid="41"/>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86"/>
                                            </p:tgtEl>
                                            <p:attrNameLst>
                                              <p:attrName>style.visibility</p:attrName>
                                            </p:attrNameLst>
                                          </p:cBhvr>
                                          <p:to>
                                            <p:strVal val="visible"/>
                                          </p:to>
                                        </p:set>
                                        <p:anim calcmode="lin" valueType="num">
                                          <p:cBhvr additive="base">
                                            <p:cTn id="21" dur="500" fill="hold"/>
                                            <p:tgtEl>
                                              <p:spTgt spid="86"/>
                                            </p:tgtEl>
                                            <p:attrNameLst>
                                              <p:attrName>ppt_x</p:attrName>
                                            </p:attrNameLst>
                                          </p:cBhvr>
                                          <p:tavLst>
                                            <p:tav tm="0">
                                              <p:val>
                                                <p:strVal val="1+#ppt_w/2"/>
                                              </p:val>
                                            </p:tav>
                                            <p:tav tm="100000">
                                              <p:val>
                                                <p:strVal val="#ppt_x"/>
                                              </p:val>
                                            </p:tav>
                                          </p:tavLst>
                                        </p:anim>
                                        <p:anim calcmode="lin" valueType="num">
                                          <p:cBhvr additive="base">
                                            <p:cTn id="22" dur="500" fill="hold"/>
                                            <p:tgtEl>
                                              <p:spTgt spid="86"/>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200"/>
                                      </p:stCondLst>
                                      <p:childTnLst>
                                        <p:set>
                                          <p:cBhvr>
                                            <p:cTn id="24" dur="1" fill="hold">
                                              <p:stCondLst>
                                                <p:cond delay="0"/>
                                              </p:stCondLst>
                                            </p:cTn>
                                            <p:tgtEl>
                                              <p:spTgt spid="85"/>
                                            </p:tgtEl>
                                            <p:attrNameLst>
                                              <p:attrName>style.visibility</p:attrName>
                                            </p:attrNameLst>
                                          </p:cBhvr>
                                          <p:to>
                                            <p:strVal val="visible"/>
                                          </p:to>
                                        </p:set>
                                        <p:anim calcmode="lin" valueType="num">
                                          <p:cBhvr additive="base">
                                            <p:cTn id="25" dur="500" fill="hold"/>
                                            <p:tgtEl>
                                              <p:spTgt spid="85"/>
                                            </p:tgtEl>
                                            <p:attrNameLst>
                                              <p:attrName>ppt_x</p:attrName>
                                            </p:attrNameLst>
                                          </p:cBhvr>
                                          <p:tavLst>
                                            <p:tav tm="0">
                                              <p:val>
                                                <p:strVal val="0-#ppt_w/2"/>
                                              </p:val>
                                            </p:tav>
                                            <p:tav tm="100000">
                                              <p:val>
                                                <p:strVal val="#ppt_x"/>
                                              </p:val>
                                            </p:tav>
                                          </p:tavLst>
                                        </p:anim>
                                        <p:anim calcmode="lin" valueType="num">
                                          <p:cBhvr additive="base">
                                            <p:cTn id="26" dur="500" fill="hold"/>
                                            <p:tgtEl>
                                              <p:spTgt spid="8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400"/>
                                      </p:stCondLst>
                                      <p:childTnLst>
                                        <p:set>
                                          <p:cBhvr>
                                            <p:cTn id="28" dur="1" fill="hold">
                                              <p:stCondLst>
                                                <p:cond delay="0"/>
                                              </p:stCondLst>
                                            </p:cTn>
                                            <p:tgtEl>
                                              <p:spTgt spid="83"/>
                                            </p:tgtEl>
                                            <p:attrNameLst>
                                              <p:attrName>style.visibility</p:attrName>
                                            </p:attrNameLst>
                                          </p:cBhvr>
                                          <p:to>
                                            <p:strVal val="visible"/>
                                          </p:to>
                                        </p:set>
                                        <p:anim calcmode="lin" valueType="num">
                                          <p:cBhvr additive="base">
                                            <p:cTn id="29" dur="500" fill="hold"/>
                                            <p:tgtEl>
                                              <p:spTgt spid="83"/>
                                            </p:tgtEl>
                                            <p:attrNameLst>
                                              <p:attrName>ppt_x</p:attrName>
                                            </p:attrNameLst>
                                          </p:cBhvr>
                                          <p:tavLst>
                                            <p:tav tm="0">
                                              <p:val>
                                                <p:strVal val="1+#ppt_w/2"/>
                                              </p:val>
                                            </p:tav>
                                            <p:tav tm="100000">
                                              <p:val>
                                                <p:strVal val="#ppt_x"/>
                                              </p:val>
                                            </p:tav>
                                          </p:tavLst>
                                        </p:anim>
                                        <p:anim calcmode="lin" valueType="num">
                                          <p:cBhvr additive="base">
                                            <p:cTn id="30" dur="500" fill="hold"/>
                                            <p:tgtEl>
                                              <p:spTgt spid="83"/>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40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0-#ppt_w/2"/>
                                              </p:val>
                                            </p:tav>
                                            <p:tav tm="100000">
                                              <p:val>
                                                <p:strVal val="#ppt_x"/>
                                              </p:val>
                                            </p:tav>
                                          </p:tavLst>
                                        </p:anim>
                                        <p:anim calcmode="lin" valueType="num">
                                          <p:cBhvr additive="base">
                                            <p:cTn id="34" dur="500" fill="hold"/>
                                            <p:tgtEl>
                                              <p:spTgt spid="3"/>
                                            </p:tgtEl>
                                            <p:attrNameLst>
                                              <p:attrName>ppt_y</p:attrName>
                                            </p:attrNameLst>
                                          </p:cBhvr>
                                          <p:tavLst>
                                            <p:tav tm="0">
                                              <p:val>
                                                <p:strVal val="#ppt_y"/>
                                              </p:val>
                                            </p:tav>
                                            <p:tav tm="100000">
                                              <p:val>
                                                <p:strVal val="#ppt_y"/>
                                              </p:val>
                                            </p:tav>
                                          </p:tavLst>
                                        </p:anim>
                                      </p:childTnLst>
                                    </p:cTn>
                                  </p:par>
                                </p:childTnLst>
                              </p:cTn>
                            </p:par>
                            <p:par>
                              <p:cTn id="35" fill="hold">
                                <p:stCondLst>
                                  <p:cond delay="1000"/>
                                </p:stCondLst>
                                <p:childTnLst>
                                  <p:par>
                                    <p:cTn id="36" presetID="42" presetClass="entr" presetSubtype="0" fill="hold" grpId="0" nodeType="after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fade">
                                          <p:cBhvr>
                                            <p:cTn id="38" dur="650"/>
                                            <p:tgtEl>
                                              <p:spTgt spid="55"/>
                                            </p:tgtEl>
                                          </p:cBhvr>
                                        </p:animEffect>
                                        <p:anim calcmode="lin" valueType="num">
                                          <p:cBhvr>
                                            <p:cTn id="39" dur="650" fill="hold"/>
                                            <p:tgtEl>
                                              <p:spTgt spid="55"/>
                                            </p:tgtEl>
                                            <p:attrNameLst>
                                              <p:attrName>ppt_x</p:attrName>
                                            </p:attrNameLst>
                                          </p:cBhvr>
                                          <p:tavLst>
                                            <p:tav tm="0">
                                              <p:val>
                                                <p:strVal val="#ppt_x"/>
                                              </p:val>
                                            </p:tav>
                                            <p:tav tm="100000">
                                              <p:val>
                                                <p:strVal val="#ppt_x"/>
                                              </p:val>
                                            </p:tav>
                                          </p:tavLst>
                                        </p:anim>
                                        <p:anim calcmode="lin" valueType="num">
                                          <p:cBhvr>
                                            <p:cTn id="40" dur="650" fill="hold"/>
                                            <p:tgtEl>
                                              <p:spTgt spid="55"/>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200"/>
                                      </p:stCondLst>
                                      <p:childTnLst>
                                        <p:set>
                                          <p:cBhvr>
                                            <p:cTn id="42" dur="1" fill="hold">
                                              <p:stCondLst>
                                                <p:cond delay="0"/>
                                              </p:stCondLst>
                                            </p:cTn>
                                            <p:tgtEl>
                                              <p:spTgt spid="63"/>
                                            </p:tgtEl>
                                            <p:attrNameLst>
                                              <p:attrName>style.visibility</p:attrName>
                                            </p:attrNameLst>
                                          </p:cBhvr>
                                          <p:to>
                                            <p:strVal val="visible"/>
                                          </p:to>
                                        </p:set>
                                        <p:animEffect transition="in" filter="fade">
                                          <p:cBhvr>
                                            <p:cTn id="43" dur="650"/>
                                            <p:tgtEl>
                                              <p:spTgt spid="63"/>
                                            </p:tgtEl>
                                          </p:cBhvr>
                                        </p:animEffect>
                                        <p:anim calcmode="lin" valueType="num">
                                          <p:cBhvr>
                                            <p:cTn id="44" dur="650" fill="hold"/>
                                            <p:tgtEl>
                                              <p:spTgt spid="63"/>
                                            </p:tgtEl>
                                            <p:attrNameLst>
                                              <p:attrName>ppt_x</p:attrName>
                                            </p:attrNameLst>
                                          </p:cBhvr>
                                          <p:tavLst>
                                            <p:tav tm="0">
                                              <p:val>
                                                <p:strVal val="#ppt_x"/>
                                              </p:val>
                                            </p:tav>
                                            <p:tav tm="100000">
                                              <p:val>
                                                <p:strVal val="#ppt_x"/>
                                              </p:val>
                                            </p:tav>
                                          </p:tavLst>
                                        </p:anim>
                                        <p:anim calcmode="lin" valueType="num">
                                          <p:cBhvr>
                                            <p:cTn id="45" dur="650" fill="hold"/>
                                            <p:tgtEl>
                                              <p:spTgt spid="63"/>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400"/>
                                      </p:stCondLst>
                                      <p:childTnLst>
                                        <p:set>
                                          <p:cBhvr>
                                            <p:cTn id="47" dur="1" fill="hold">
                                              <p:stCondLst>
                                                <p:cond delay="0"/>
                                              </p:stCondLst>
                                            </p:cTn>
                                            <p:tgtEl>
                                              <p:spTgt spid="66"/>
                                            </p:tgtEl>
                                            <p:attrNameLst>
                                              <p:attrName>style.visibility</p:attrName>
                                            </p:attrNameLst>
                                          </p:cBhvr>
                                          <p:to>
                                            <p:strVal val="visible"/>
                                          </p:to>
                                        </p:set>
                                        <p:animEffect transition="in" filter="fade">
                                          <p:cBhvr>
                                            <p:cTn id="48" dur="650"/>
                                            <p:tgtEl>
                                              <p:spTgt spid="66"/>
                                            </p:tgtEl>
                                          </p:cBhvr>
                                        </p:animEffect>
                                        <p:anim calcmode="lin" valueType="num">
                                          <p:cBhvr>
                                            <p:cTn id="49" dur="650" fill="hold"/>
                                            <p:tgtEl>
                                              <p:spTgt spid="66"/>
                                            </p:tgtEl>
                                            <p:attrNameLst>
                                              <p:attrName>ppt_x</p:attrName>
                                            </p:attrNameLst>
                                          </p:cBhvr>
                                          <p:tavLst>
                                            <p:tav tm="0">
                                              <p:val>
                                                <p:strVal val="#ppt_x"/>
                                              </p:val>
                                            </p:tav>
                                            <p:tav tm="100000">
                                              <p:val>
                                                <p:strVal val="#ppt_x"/>
                                              </p:val>
                                            </p:tav>
                                          </p:tavLst>
                                        </p:anim>
                                        <p:anim calcmode="lin" valueType="num">
                                          <p:cBhvr>
                                            <p:cTn id="50" dur="650" fill="hold"/>
                                            <p:tgtEl>
                                              <p:spTgt spid="66"/>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600"/>
                                      </p:stCondLst>
                                      <p:childTnLst>
                                        <p:set>
                                          <p:cBhvr>
                                            <p:cTn id="52" dur="1" fill="hold">
                                              <p:stCondLst>
                                                <p:cond delay="0"/>
                                              </p:stCondLst>
                                            </p:cTn>
                                            <p:tgtEl>
                                              <p:spTgt spid="58"/>
                                            </p:tgtEl>
                                            <p:attrNameLst>
                                              <p:attrName>style.visibility</p:attrName>
                                            </p:attrNameLst>
                                          </p:cBhvr>
                                          <p:to>
                                            <p:strVal val="visible"/>
                                          </p:to>
                                        </p:set>
                                        <p:animEffect transition="in" filter="fade">
                                          <p:cBhvr>
                                            <p:cTn id="53" dur="650"/>
                                            <p:tgtEl>
                                              <p:spTgt spid="58"/>
                                            </p:tgtEl>
                                          </p:cBhvr>
                                        </p:animEffect>
                                        <p:anim calcmode="lin" valueType="num">
                                          <p:cBhvr>
                                            <p:cTn id="54" dur="650" fill="hold"/>
                                            <p:tgtEl>
                                              <p:spTgt spid="58"/>
                                            </p:tgtEl>
                                            <p:attrNameLst>
                                              <p:attrName>ppt_x</p:attrName>
                                            </p:attrNameLst>
                                          </p:cBhvr>
                                          <p:tavLst>
                                            <p:tav tm="0">
                                              <p:val>
                                                <p:strVal val="#ppt_x"/>
                                              </p:val>
                                            </p:tav>
                                            <p:tav tm="100000">
                                              <p:val>
                                                <p:strVal val="#ppt_x"/>
                                              </p:val>
                                            </p:tav>
                                          </p:tavLst>
                                        </p:anim>
                                        <p:anim calcmode="lin" valueType="num">
                                          <p:cBhvr>
                                            <p:cTn id="55" dur="650" fill="hold"/>
                                            <p:tgtEl>
                                              <p:spTgt spid="58"/>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800"/>
                                      </p:stCondLst>
                                      <p:childTnLst>
                                        <p:set>
                                          <p:cBhvr>
                                            <p:cTn id="57" dur="1" fill="hold">
                                              <p:stCondLst>
                                                <p:cond delay="0"/>
                                              </p:stCondLst>
                                            </p:cTn>
                                            <p:tgtEl>
                                              <p:spTgt spid="52"/>
                                            </p:tgtEl>
                                            <p:attrNameLst>
                                              <p:attrName>style.visibility</p:attrName>
                                            </p:attrNameLst>
                                          </p:cBhvr>
                                          <p:to>
                                            <p:strVal val="visible"/>
                                          </p:to>
                                        </p:set>
                                        <p:animEffect transition="in" filter="fade">
                                          <p:cBhvr>
                                            <p:cTn id="58" dur="650"/>
                                            <p:tgtEl>
                                              <p:spTgt spid="52"/>
                                            </p:tgtEl>
                                          </p:cBhvr>
                                        </p:animEffect>
                                        <p:anim calcmode="lin" valueType="num">
                                          <p:cBhvr>
                                            <p:cTn id="59" dur="650" fill="hold"/>
                                            <p:tgtEl>
                                              <p:spTgt spid="52"/>
                                            </p:tgtEl>
                                            <p:attrNameLst>
                                              <p:attrName>ppt_x</p:attrName>
                                            </p:attrNameLst>
                                          </p:cBhvr>
                                          <p:tavLst>
                                            <p:tav tm="0">
                                              <p:val>
                                                <p:strVal val="#ppt_x"/>
                                              </p:val>
                                            </p:tav>
                                            <p:tav tm="100000">
                                              <p:val>
                                                <p:strVal val="#ppt_x"/>
                                              </p:val>
                                            </p:tav>
                                          </p:tavLst>
                                        </p:anim>
                                        <p:anim calcmode="lin" valueType="num">
                                          <p:cBhvr>
                                            <p:cTn id="60" dur="650" fill="hold"/>
                                            <p:tgtEl>
                                              <p:spTgt spid="52"/>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1000"/>
                                      </p:stCondLst>
                                      <p:childTnLst>
                                        <p:set>
                                          <p:cBhvr>
                                            <p:cTn id="62" dur="1" fill="hold">
                                              <p:stCondLst>
                                                <p:cond delay="0"/>
                                              </p:stCondLst>
                                            </p:cTn>
                                            <p:tgtEl>
                                              <p:spTgt spid="49"/>
                                            </p:tgtEl>
                                            <p:attrNameLst>
                                              <p:attrName>style.visibility</p:attrName>
                                            </p:attrNameLst>
                                          </p:cBhvr>
                                          <p:to>
                                            <p:strVal val="visible"/>
                                          </p:to>
                                        </p:set>
                                        <p:animEffect transition="in" filter="fade">
                                          <p:cBhvr>
                                            <p:cTn id="63" dur="650"/>
                                            <p:tgtEl>
                                              <p:spTgt spid="49"/>
                                            </p:tgtEl>
                                          </p:cBhvr>
                                        </p:animEffect>
                                        <p:anim calcmode="lin" valueType="num">
                                          <p:cBhvr>
                                            <p:cTn id="64" dur="650" fill="hold"/>
                                            <p:tgtEl>
                                              <p:spTgt spid="49"/>
                                            </p:tgtEl>
                                            <p:attrNameLst>
                                              <p:attrName>ppt_x</p:attrName>
                                            </p:attrNameLst>
                                          </p:cBhvr>
                                          <p:tavLst>
                                            <p:tav tm="0">
                                              <p:val>
                                                <p:strVal val="#ppt_x"/>
                                              </p:val>
                                            </p:tav>
                                            <p:tav tm="100000">
                                              <p:val>
                                                <p:strVal val="#ppt_x"/>
                                              </p:val>
                                            </p:tav>
                                          </p:tavLst>
                                        </p:anim>
                                        <p:anim calcmode="lin" valueType="num">
                                          <p:cBhvr>
                                            <p:cTn id="65" dur="650" fill="hold"/>
                                            <p:tgtEl>
                                              <p:spTgt spid="49"/>
                                            </p:tgtEl>
                                            <p:attrNameLst>
                                              <p:attrName>ppt_y</p:attrName>
                                            </p:attrNameLst>
                                          </p:cBhvr>
                                          <p:tavLst>
                                            <p:tav tm="0">
                                              <p:val>
                                                <p:strVal val="#ppt_y+.1"/>
                                              </p:val>
                                            </p:tav>
                                            <p:tav tm="100000">
                                              <p:val>
                                                <p:strVal val="#ppt_y"/>
                                              </p:val>
                                            </p:tav>
                                          </p:tavLst>
                                        </p:anim>
                                      </p:childTnLst>
                                    </p:cTn>
                                  </p:par>
                                  <p:par>
                                    <p:cTn id="66" presetID="2" presetClass="entr" presetSubtype="2" fill="hold" grpId="0" nodeType="withEffect">
                                      <p:stCondLst>
                                        <p:cond delay="0"/>
                                      </p:stCondLst>
                                      <p:childTnLst>
                                        <p:set>
                                          <p:cBhvr>
                                            <p:cTn id="67" dur="1" fill="hold">
                                              <p:stCondLst>
                                                <p:cond delay="0"/>
                                              </p:stCondLst>
                                            </p:cTn>
                                            <p:tgtEl>
                                              <p:spTgt spid="17"/>
                                            </p:tgtEl>
                                            <p:attrNameLst>
                                              <p:attrName>style.visibility</p:attrName>
                                            </p:attrNameLst>
                                          </p:cBhvr>
                                          <p:to>
                                            <p:strVal val="visible"/>
                                          </p:to>
                                        </p:set>
                                        <p:anim calcmode="lin" valueType="num">
                                          <p:cBhvr additive="base">
                                            <p:cTn id="68" dur="2000" fill="hold"/>
                                            <p:tgtEl>
                                              <p:spTgt spid="17"/>
                                            </p:tgtEl>
                                            <p:attrNameLst>
                                              <p:attrName>ppt_x</p:attrName>
                                            </p:attrNameLst>
                                          </p:cBhvr>
                                          <p:tavLst>
                                            <p:tav tm="0">
                                              <p:val>
                                                <p:strVal val="1+#ppt_w/2"/>
                                              </p:val>
                                            </p:tav>
                                            <p:tav tm="100000">
                                              <p:val>
                                                <p:strVal val="#ppt_x"/>
                                              </p:val>
                                            </p:tav>
                                          </p:tavLst>
                                        </p:anim>
                                        <p:anim calcmode="lin" valueType="num">
                                          <p:cBhvr additive="base">
                                            <p:cTn id="69" dur="20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55" grpId="0" bldLvl="0" animBg="1"/>
          <p:bldP spid="63" grpId="0" bldLvl="0" animBg="1"/>
          <p:bldP spid="66" grpId="0" bldLvl="0" animBg="1"/>
          <p:bldP spid="3" grpId="0" bldLvl="0" animBg="1"/>
          <p:bldP spid="83" grpId="0" bldLvl="0" animBg="1"/>
          <p:bldP spid="85" grpId="0" bldLvl="0" animBg="1"/>
          <p:bldP spid="86" grpId="0" bldLvl="0" animBg="1"/>
          <p:bldP spid="49" grpId="0" bldLvl="0" animBg="1"/>
          <p:bldP spid="52" grpId="0" bldLvl="0" animBg="1"/>
          <p:bldP spid="58" grpId="0" bldLvl="0" animBg="1"/>
          <p:bldP spid="40" grpId="0" bldLvl="0" animBg="1"/>
          <p:bldP spid="41" grpId="0" bldLvl="0" animBg="1"/>
          <p:bldP spid="67" grpId="0" bldLvl="0" animBg="1"/>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5" name="矩形 14"/>
          <p:cNvSpPr/>
          <p:nvPr/>
        </p:nvSpPr>
        <p:spPr>
          <a:xfrm>
            <a:off x="548400" y="844967"/>
            <a:ext cx="11095200" cy="5167212"/>
          </a:xfrm>
          <a:prstGeom prst="rect">
            <a:avLst/>
          </a:prstGeom>
          <a:solidFill>
            <a:schemeClr val="bg1"/>
          </a:solidFill>
          <a:ln w="12700">
            <a:noFill/>
            <a:miter lim="800000"/>
          </a:ln>
          <a:effectLst>
            <a:outerShdw blurRad="25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buNone/>
            </a:pPr>
            <a:r>
              <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クループで話し合い、意見交換を通して、第一稿を練り直す。</a:t>
            </a:r>
          </a:p>
          <a:p>
            <a:pPr>
              <a:buNone/>
            </a:pP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lnSpc>
                <a:spcPct val="130000"/>
              </a:lnSpc>
              <a:buNone/>
            </a:pP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p:txBody>
      </p:sp>
      <p:sp>
        <p:nvSpPr>
          <p:cNvPr id="2" name="矩形 1"/>
          <p:cNvSpPr/>
          <p:nvPr/>
        </p:nvSpPr>
        <p:spPr>
          <a:xfrm>
            <a:off x="548400" y="3431790"/>
            <a:ext cx="11095200" cy="246458"/>
          </a:xfrm>
          <a:prstGeom prst="rect">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TextBox 10"/>
          <p:cNvSpPr txBox="1"/>
          <p:nvPr/>
        </p:nvSpPr>
        <p:spPr>
          <a:xfrm>
            <a:off x="2233295" y="2416810"/>
            <a:ext cx="7725410" cy="829945"/>
          </a:xfrm>
          <a:prstGeom prst="rect">
            <a:avLst/>
          </a:prstGeom>
          <a:noFill/>
        </p:spPr>
        <p:txBody>
          <a:bodyPr wrap="square" rtlCol="0" anchor="ctr">
            <a:spAutoFit/>
          </a:bodyPr>
          <a:lstStyle/>
          <a:p>
            <a:pPr algn="ctr"/>
            <a:r>
              <a:rPr lang="ja-JP" altLang="zh-CN" sz="4800" b="1" dirty="0">
                <a:ln>
                  <a:solidFill>
                    <a:srgbClr val="595959"/>
                  </a:solidFill>
                </a:ln>
                <a:solidFill>
                  <a:srgbClr val="595959"/>
                </a:solidFill>
                <a:latin typeface="MS Mincho" panose="02020609040205080304" charset="-128"/>
                <a:ea typeface="MS Mincho" panose="02020609040205080304" charset="-128"/>
                <a:sym typeface="+mn-ea"/>
              </a:rPr>
              <a:t>学習目標</a:t>
            </a:r>
            <a:r>
              <a:rPr lang="en-US" altLang="ja-JP" sz="4800" b="1" dirty="0">
                <a:ln>
                  <a:solidFill>
                    <a:srgbClr val="595959"/>
                  </a:solidFill>
                </a:ln>
                <a:solidFill>
                  <a:srgbClr val="595959"/>
                </a:solidFill>
                <a:latin typeface="MS Mincho" panose="02020609040205080304" charset="-128"/>
                <a:ea typeface="MS Mincho" panose="02020609040205080304" charset="-128"/>
                <a:sym typeface="+mn-ea"/>
              </a:rPr>
              <a:t>-</a:t>
            </a:r>
            <a:r>
              <a:rPr lang="ja-JP" altLang="en-US" sz="4800" b="1" dirty="0">
                <a:ln>
                  <a:solidFill>
                    <a:srgbClr val="595959"/>
                  </a:solidFill>
                </a:ln>
                <a:solidFill>
                  <a:srgbClr val="595959"/>
                </a:solidFill>
                <a:latin typeface="MS Mincho" panose="02020609040205080304" charset="-128"/>
                <a:ea typeface="MS Mincho" panose="02020609040205080304" charset="-128"/>
                <a:sym typeface="+mn-ea"/>
              </a:rPr>
              <a:t>２</a:t>
            </a: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1"/>
                                        </p:tgtEl>
                                        <p:attrNameLst>
                                          <p:attrName>style.visibility</p:attrName>
                                        </p:attrNameLst>
                                      </p:cBhvr>
                                      <p:to>
                                        <p:strVal val="visible"/>
                                      </p:to>
                                    </p:set>
                                    <p:anim calcmode="lin" valueType="num">
                                      <p:cBhvr additive="base">
                                        <p:cTn id="7" dur="1000"/>
                                        <p:tgtEl>
                                          <p:spTgt spid="11"/>
                                        </p:tgtEl>
                                        <p:attrNameLst>
                                          <p:attrName>ppt_x</p:attrName>
                                        </p:attrNameLst>
                                      </p:cBhvr>
                                      <p:tavLst>
                                        <p:tav tm="0">
                                          <p:val>
                                            <p:strVal val="#ppt_x-#ppt_w*1.125000"/>
                                          </p:val>
                                        </p:tav>
                                        <p:tav tm="100000">
                                          <p:val>
                                            <p:strVal val="#ppt_x"/>
                                          </p:val>
                                        </p:tav>
                                      </p:tavLst>
                                    </p:anim>
                                    <p:animEffect transition="in" filter="wipe(right)">
                                      <p:cBhvr>
                                        <p:cTn id="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81" name="矩形 80"/>
          <p:cNvSpPr/>
          <p:nvPr/>
        </p:nvSpPr>
        <p:spPr>
          <a:xfrm>
            <a:off x="542925" y="2401570"/>
            <a:ext cx="11106150" cy="2811145"/>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p>
        </p:txBody>
      </p:sp>
      <p:grpSp>
        <p:nvGrpSpPr>
          <p:cNvPr id="16" name="组合 15"/>
          <p:cNvGrpSpPr/>
          <p:nvPr/>
        </p:nvGrpSpPr>
        <p:grpSpPr>
          <a:xfrm>
            <a:off x="1412053" y="3106570"/>
            <a:ext cx="1656184" cy="1210447"/>
            <a:chOff x="5741988" y="2093068"/>
            <a:chExt cx="4459288" cy="3259138"/>
          </a:xfrm>
        </p:grpSpPr>
        <p:sp>
          <p:nvSpPr>
            <p:cNvPr id="17" name="Freeform 20"/>
            <p:cNvSpPr/>
            <p:nvPr/>
          </p:nvSpPr>
          <p:spPr bwMode="auto">
            <a:xfrm>
              <a:off x="5741988" y="2696318"/>
              <a:ext cx="2338388" cy="1144588"/>
            </a:xfrm>
            <a:custGeom>
              <a:avLst/>
              <a:gdLst>
                <a:gd name="T0" fmla="*/ 96 w 787"/>
                <a:gd name="T1" fmla="*/ 89 h 385"/>
                <a:gd name="T2" fmla="*/ 0 w 787"/>
                <a:gd name="T3" fmla="*/ 126 h 385"/>
                <a:gd name="T4" fmla="*/ 718 w 787"/>
                <a:gd name="T5" fmla="*/ 385 h 385"/>
                <a:gd name="T6" fmla="*/ 787 w 787"/>
                <a:gd name="T7" fmla="*/ 345 h 385"/>
                <a:gd name="T8" fmla="*/ 707 w 787"/>
                <a:gd name="T9" fmla="*/ 297 h 385"/>
                <a:gd name="T10" fmla="*/ 667 w 787"/>
                <a:gd name="T11" fmla="*/ 264 h 385"/>
                <a:gd name="T12" fmla="*/ 596 w 787"/>
                <a:gd name="T13" fmla="*/ 204 h 385"/>
                <a:gd name="T14" fmla="*/ 44 w 787"/>
                <a:gd name="T15" fmla="*/ 0 h 385"/>
                <a:gd name="T16" fmla="*/ 96 w 787"/>
                <a:gd name="T17" fmla="*/ 89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89"/>
                  </a:moveTo>
                  <a:cubicBezTo>
                    <a:pt x="0" y="126"/>
                    <a:pt x="0" y="126"/>
                    <a:pt x="0" y="126"/>
                  </a:cubicBezTo>
                  <a:cubicBezTo>
                    <a:pt x="718" y="385"/>
                    <a:pt x="718" y="385"/>
                    <a:pt x="718" y="385"/>
                  </a:cubicBezTo>
                  <a:cubicBezTo>
                    <a:pt x="718" y="385"/>
                    <a:pt x="760" y="355"/>
                    <a:pt x="787" y="345"/>
                  </a:cubicBezTo>
                  <a:cubicBezTo>
                    <a:pt x="760" y="332"/>
                    <a:pt x="731" y="316"/>
                    <a:pt x="707" y="297"/>
                  </a:cubicBezTo>
                  <a:cubicBezTo>
                    <a:pt x="693" y="286"/>
                    <a:pt x="680" y="274"/>
                    <a:pt x="667" y="264"/>
                  </a:cubicBezTo>
                  <a:cubicBezTo>
                    <a:pt x="640" y="241"/>
                    <a:pt x="622" y="225"/>
                    <a:pt x="596" y="204"/>
                  </a:cubicBezTo>
                  <a:cubicBezTo>
                    <a:pt x="44" y="0"/>
                    <a:pt x="44" y="0"/>
                    <a:pt x="44" y="0"/>
                  </a:cubicBezTo>
                  <a:lnTo>
                    <a:pt x="96" y="89"/>
                  </a:lnTo>
                  <a:close/>
                </a:path>
              </a:pathLst>
            </a:custGeom>
            <a:solidFill>
              <a:schemeClr val="bg1">
                <a:lumMod val="85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18" name="Rectangle 9"/>
            <p:cNvSpPr>
              <a:spLocks noChangeArrowheads="1"/>
            </p:cNvSpPr>
            <p:nvPr/>
          </p:nvSpPr>
          <p:spPr bwMode="auto">
            <a:xfrm>
              <a:off x="9056688" y="3532931"/>
              <a:ext cx="449263" cy="192088"/>
            </a:xfrm>
            <a:prstGeom prst="rect">
              <a:avLst/>
            </a:pr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19" name="Rectangle 10"/>
            <p:cNvSpPr>
              <a:spLocks noChangeArrowheads="1"/>
            </p:cNvSpPr>
            <p:nvPr/>
          </p:nvSpPr>
          <p:spPr bwMode="auto">
            <a:xfrm>
              <a:off x="9056688" y="3725018"/>
              <a:ext cx="449263" cy="193675"/>
            </a:xfrm>
            <a:prstGeom prst="rect">
              <a:avLst/>
            </a:pr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0" name="Rectangle 11"/>
            <p:cNvSpPr>
              <a:spLocks noChangeArrowheads="1"/>
            </p:cNvSpPr>
            <p:nvPr/>
          </p:nvSpPr>
          <p:spPr bwMode="auto">
            <a:xfrm>
              <a:off x="8709026" y="3615481"/>
              <a:ext cx="268288" cy="107950"/>
            </a:xfrm>
            <a:prstGeom prst="rect">
              <a:avLst/>
            </a:prstGeom>
            <a:solidFill>
              <a:schemeClr val="tx2">
                <a:lumMod val="40000"/>
                <a:lumOff val="60000"/>
              </a:schemeClr>
            </a:solidFill>
            <a:ln w="3175" cap="flat">
              <a:solidFill>
                <a:srgbClr val="595959"/>
              </a:solidFill>
              <a:prstDash val="solid"/>
              <a:miter lim="800000"/>
            </a:ln>
          </p:spPr>
          <p:txBody>
            <a:bodyPr vert="horz" wrap="square" lIns="91440" tIns="45720" rIns="91440" bIns="45720" numCol="1" anchor="t" anchorCtr="0" compatLnSpc="1"/>
            <a:lstStyle/>
            <a:p>
              <a:endParaRPr lang="zh-CN" altLang="en-US" sz="2400"/>
            </a:p>
          </p:txBody>
        </p:sp>
        <p:sp>
          <p:nvSpPr>
            <p:cNvPr id="21" name="Rectangle 12"/>
            <p:cNvSpPr>
              <a:spLocks noChangeArrowheads="1"/>
            </p:cNvSpPr>
            <p:nvPr/>
          </p:nvSpPr>
          <p:spPr bwMode="auto">
            <a:xfrm>
              <a:off x="8709026" y="3723431"/>
              <a:ext cx="268288" cy="106363"/>
            </a:xfrm>
            <a:prstGeom prst="rect">
              <a:avLst/>
            </a:pr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2" name="Freeform 13"/>
            <p:cNvSpPr/>
            <p:nvPr/>
          </p:nvSpPr>
          <p:spPr bwMode="auto">
            <a:xfrm>
              <a:off x="9505951" y="3532931"/>
              <a:ext cx="82550" cy="385763"/>
            </a:xfrm>
            <a:custGeom>
              <a:avLst/>
              <a:gdLst>
                <a:gd name="T0" fmla="*/ 52 w 52"/>
                <a:gd name="T1" fmla="*/ 187 h 243"/>
                <a:gd name="T2" fmla="*/ 0 w 52"/>
                <a:gd name="T3" fmla="*/ 243 h 243"/>
                <a:gd name="T4" fmla="*/ 0 w 52"/>
                <a:gd name="T5" fmla="*/ 0 h 243"/>
                <a:gd name="T6" fmla="*/ 52 w 52"/>
                <a:gd name="T7" fmla="*/ 54 h 243"/>
                <a:gd name="T8" fmla="*/ 52 w 52"/>
                <a:gd name="T9" fmla="*/ 187 h 243"/>
              </a:gdLst>
              <a:ahLst/>
              <a:cxnLst>
                <a:cxn ang="0">
                  <a:pos x="T0" y="T1"/>
                </a:cxn>
                <a:cxn ang="0">
                  <a:pos x="T2" y="T3"/>
                </a:cxn>
                <a:cxn ang="0">
                  <a:pos x="T4" y="T5"/>
                </a:cxn>
                <a:cxn ang="0">
                  <a:pos x="T6" y="T7"/>
                </a:cxn>
                <a:cxn ang="0">
                  <a:pos x="T8" y="T9"/>
                </a:cxn>
              </a:cxnLst>
              <a:rect l="0" t="0" r="r" b="b"/>
              <a:pathLst>
                <a:path w="52" h="243">
                  <a:moveTo>
                    <a:pt x="52" y="187"/>
                  </a:moveTo>
                  <a:lnTo>
                    <a:pt x="0" y="243"/>
                  </a:lnTo>
                  <a:lnTo>
                    <a:pt x="0" y="0"/>
                  </a:lnTo>
                  <a:lnTo>
                    <a:pt x="52" y="54"/>
                  </a:lnTo>
                  <a:lnTo>
                    <a:pt x="52"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3" name="Freeform 14"/>
            <p:cNvSpPr/>
            <p:nvPr/>
          </p:nvSpPr>
          <p:spPr bwMode="auto">
            <a:xfrm>
              <a:off x="8977313" y="3532931"/>
              <a:ext cx="79375" cy="385763"/>
            </a:xfrm>
            <a:custGeom>
              <a:avLst/>
              <a:gdLst>
                <a:gd name="T0" fmla="*/ 0 w 50"/>
                <a:gd name="T1" fmla="*/ 187 h 243"/>
                <a:gd name="T2" fmla="*/ 50 w 50"/>
                <a:gd name="T3" fmla="*/ 243 h 243"/>
                <a:gd name="T4" fmla="*/ 50 w 50"/>
                <a:gd name="T5" fmla="*/ 0 h 243"/>
                <a:gd name="T6" fmla="*/ 0 w 50"/>
                <a:gd name="T7" fmla="*/ 54 h 243"/>
                <a:gd name="T8" fmla="*/ 0 w 50"/>
                <a:gd name="T9" fmla="*/ 187 h 243"/>
              </a:gdLst>
              <a:ahLst/>
              <a:cxnLst>
                <a:cxn ang="0">
                  <a:pos x="T0" y="T1"/>
                </a:cxn>
                <a:cxn ang="0">
                  <a:pos x="T2" y="T3"/>
                </a:cxn>
                <a:cxn ang="0">
                  <a:pos x="T4" y="T5"/>
                </a:cxn>
                <a:cxn ang="0">
                  <a:pos x="T6" y="T7"/>
                </a:cxn>
                <a:cxn ang="0">
                  <a:pos x="T8" y="T9"/>
                </a:cxn>
              </a:cxnLst>
              <a:rect l="0" t="0" r="r" b="b"/>
              <a:pathLst>
                <a:path w="50" h="243">
                  <a:moveTo>
                    <a:pt x="0" y="187"/>
                  </a:moveTo>
                  <a:lnTo>
                    <a:pt x="50" y="243"/>
                  </a:lnTo>
                  <a:lnTo>
                    <a:pt x="50" y="0"/>
                  </a:lnTo>
                  <a:lnTo>
                    <a:pt x="0" y="54"/>
                  </a:lnTo>
                  <a:lnTo>
                    <a:pt x="0"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4" name="Freeform 15"/>
            <p:cNvSpPr/>
            <p:nvPr/>
          </p:nvSpPr>
          <p:spPr bwMode="auto">
            <a:xfrm>
              <a:off x="9588501" y="3686918"/>
              <a:ext cx="612775" cy="38100"/>
            </a:xfrm>
            <a:custGeom>
              <a:avLst/>
              <a:gdLst>
                <a:gd name="T0" fmla="*/ 386 w 386"/>
                <a:gd name="T1" fmla="*/ 24 h 24"/>
                <a:gd name="T2" fmla="*/ 0 w 386"/>
                <a:gd name="T3" fmla="*/ 24 h 24"/>
                <a:gd name="T4" fmla="*/ 0 w 386"/>
                <a:gd name="T5" fmla="*/ 0 h 24"/>
                <a:gd name="T6" fmla="*/ 362 w 386"/>
                <a:gd name="T7" fmla="*/ 0 h 24"/>
                <a:gd name="T8" fmla="*/ 386 w 386"/>
                <a:gd name="T9" fmla="*/ 24 h 24"/>
              </a:gdLst>
              <a:ahLst/>
              <a:cxnLst>
                <a:cxn ang="0">
                  <a:pos x="T0" y="T1"/>
                </a:cxn>
                <a:cxn ang="0">
                  <a:pos x="T2" y="T3"/>
                </a:cxn>
                <a:cxn ang="0">
                  <a:pos x="T4" y="T5"/>
                </a:cxn>
                <a:cxn ang="0">
                  <a:pos x="T6" y="T7"/>
                </a:cxn>
                <a:cxn ang="0">
                  <a:pos x="T8" y="T9"/>
                </a:cxn>
              </a:cxnLst>
              <a:rect l="0" t="0" r="r" b="b"/>
              <a:pathLst>
                <a:path w="386" h="24">
                  <a:moveTo>
                    <a:pt x="386" y="24"/>
                  </a:moveTo>
                  <a:lnTo>
                    <a:pt x="0" y="24"/>
                  </a:lnTo>
                  <a:lnTo>
                    <a:pt x="0" y="0"/>
                  </a:lnTo>
                  <a:lnTo>
                    <a:pt x="362" y="0"/>
                  </a:lnTo>
                  <a:lnTo>
                    <a:pt x="386" y="24"/>
                  </a:lnTo>
                  <a:close/>
                </a:path>
              </a:pathLst>
            </a:cu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5" name="Freeform 16"/>
            <p:cNvSpPr/>
            <p:nvPr/>
          </p:nvSpPr>
          <p:spPr bwMode="auto">
            <a:xfrm>
              <a:off x="9588501" y="3725018"/>
              <a:ext cx="612775" cy="36513"/>
            </a:xfrm>
            <a:custGeom>
              <a:avLst/>
              <a:gdLst>
                <a:gd name="T0" fmla="*/ 386 w 386"/>
                <a:gd name="T1" fmla="*/ 0 h 23"/>
                <a:gd name="T2" fmla="*/ 0 w 386"/>
                <a:gd name="T3" fmla="*/ 0 h 23"/>
                <a:gd name="T4" fmla="*/ 0 w 386"/>
                <a:gd name="T5" fmla="*/ 23 h 23"/>
                <a:gd name="T6" fmla="*/ 362 w 386"/>
                <a:gd name="T7" fmla="*/ 23 h 23"/>
                <a:gd name="T8" fmla="*/ 386 w 386"/>
                <a:gd name="T9" fmla="*/ 0 h 23"/>
              </a:gdLst>
              <a:ahLst/>
              <a:cxnLst>
                <a:cxn ang="0">
                  <a:pos x="T0" y="T1"/>
                </a:cxn>
                <a:cxn ang="0">
                  <a:pos x="T2" y="T3"/>
                </a:cxn>
                <a:cxn ang="0">
                  <a:pos x="T4" y="T5"/>
                </a:cxn>
                <a:cxn ang="0">
                  <a:pos x="T6" y="T7"/>
                </a:cxn>
                <a:cxn ang="0">
                  <a:pos x="T8" y="T9"/>
                </a:cxn>
              </a:cxnLst>
              <a:rect l="0" t="0" r="r" b="b"/>
              <a:pathLst>
                <a:path w="386" h="23">
                  <a:moveTo>
                    <a:pt x="386" y="0"/>
                  </a:moveTo>
                  <a:lnTo>
                    <a:pt x="0" y="0"/>
                  </a:lnTo>
                  <a:lnTo>
                    <a:pt x="0" y="23"/>
                  </a:lnTo>
                  <a:lnTo>
                    <a:pt x="362" y="23"/>
                  </a:lnTo>
                  <a:lnTo>
                    <a:pt x="386" y="0"/>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6" name="Freeform 18"/>
            <p:cNvSpPr/>
            <p:nvPr/>
          </p:nvSpPr>
          <p:spPr bwMode="auto">
            <a:xfrm>
              <a:off x="6461126" y="3615481"/>
              <a:ext cx="2247900" cy="1736725"/>
            </a:xfrm>
            <a:custGeom>
              <a:avLst/>
              <a:gdLst>
                <a:gd name="T0" fmla="*/ 757 w 757"/>
                <a:gd name="T1" fmla="*/ 72 h 584"/>
                <a:gd name="T2" fmla="*/ 684 w 757"/>
                <a:gd name="T3" fmla="*/ 88 h 584"/>
                <a:gd name="T4" fmla="*/ 579 w 757"/>
                <a:gd name="T5" fmla="*/ 149 h 584"/>
                <a:gd name="T6" fmla="*/ 96 w 757"/>
                <a:gd name="T7" fmla="*/ 584 h 584"/>
                <a:gd name="T8" fmla="*/ 104 w 757"/>
                <a:gd name="T9" fmla="*/ 474 h 584"/>
                <a:gd name="T10" fmla="*/ 0 w 757"/>
                <a:gd name="T11" fmla="*/ 475 h 584"/>
                <a:gd name="T12" fmla="*/ 459 w 757"/>
                <a:gd name="T13" fmla="*/ 88 h 584"/>
                <a:gd name="T14" fmla="*/ 596 w 757"/>
                <a:gd name="T15" fmla="*/ 18 h 584"/>
                <a:gd name="T16" fmla="*/ 757 w 757"/>
                <a:gd name="T17" fmla="*/ 0 h 584"/>
                <a:gd name="T18" fmla="*/ 757 w 757"/>
                <a:gd name="T19" fmla="*/ 7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72"/>
                  </a:moveTo>
                  <a:cubicBezTo>
                    <a:pt x="757" y="72"/>
                    <a:pt x="718" y="75"/>
                    <a:pt x="684" y="88"/>
                  </a:cubicBezTo>
                  <a:cubicBezTo>
                    <a:pt x="651" y="100"/>
                    <a:pt x="614" y="122"/>
                    <a:pt x="579" y="149"/>
                  </a:cubicBezTo>
                  <a:cubicBezTo>
                    <a:pt x="544" y="177"/>
                    <a:pt x="96" y="584"/>
                    <a:pt x="96" y="584"/>
                  </a:cubicBezTo>
                  <a:cubicBezTo>
                    <a:pt x="104" y="474"/>
                    <a:pt x="104" y="474"/>
                    <a:pt x="104" y="474"/>
                  </a:cubicBezTo>
                  <a:cubicBezTo>
                    <a:pt x="0" y="475"/>
                    <a:pt x="0" y="475"/>
                    <a:pt x="0" y="475"/>
                  </a:cubicBezTo>
                  <a:cubicBezTo>
                    <a:pt x="459" y="88"/>
                    <a:pt x="459" y="88"/>
                    <a:pt x="459" y="88"/>
                  </a:cubicBezTo>
                  <a:cubicBezTo>
                    <a:pt x="459" y="88"/>
                    <a:pt x="526" y="34"/>
                    <a:pt x="596" y="18"/>
                  </a:cubicBezTo>
                  <a:cubicBezTo>
                    <a:pt x="665" y="2"/>
                    <a:pt x="757" y="0"/>
                    <a:pt x="757" y="0"/>
                  </a:cubicBezTo>
                  <a:lnTo>
                    <a:pt x="757" y="72"/>
                  </a:lnTo>
                  <a:close/>
                </a:path>
              </a:pathLst>
            </a:custGeom>
            <a:solidFill>
              <a:schemeClr val="bg1">
                <a:lumMod val="5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7" name="Freeform 19"/>
            <p:cNvSpPr/>
            <p:nvPr/>
          </p:nvSpPr>
          <p:spPr bwMode="auto">
            <a:xfrm>
              <a:off x="5741988" y="3604368"/>
              <a:ext cx="2338388" cy="1144588"/>
            </a:xfrm>
            <a:custGeom>
              <a:avLst/>
              <a:gdLst>
                <a:gd name="T0" fmla="*/ 96 w 787"/>
                <a:gd name="T1" fmla="*/ 296 h 385"/>
                <a:gd name="T2" fmla="*/ 0 w 787"/>
                <a:gd name="T3" fmla="*/ 259 h 385"/>
                <a:gd name="T4" fmla="*/ 718 w 787"/>
                <a:gd name="T5" fmla="*/ 0 h 385"/>
                <a:gd name="T6" fmla="*/ 787 w 787"/>
                <a:gd name="T7" fmla="*/ 40 h 385"/>
                <a:gd name="T8" fmla="*/ 707 w 787"/>
                <a:gd name="T9" fmla="*/ 87 h 385"/>
                <a:gd name="T10" fmla="*/ 667 w 787"/>
                <a:gd name="T11" fmla="*/ 121 h 385"/>
                <a:gd name="T12" fmla="*/ 596 w 787"/>
                <a:gd name="T13" fmla="*/ 181 h 385"/>
                <a:gd name="T14" fmla="*/ 44 w 787"/>
                <a:gd name="T15" fmla="*/ 385 h 385"/>
                <a:gd name="T16" fmla="*/ 96 w 787"/>
                <a:gd name="T17" fmla="*/ 29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296"/>
                  </a:moveTo>
                  <a:cubicBezTo>
                    <a:pt x="0" y="259"/>
                    <a:pt x="0" y="259"/>
                    <a:pt x="0" y="259"/>
                  </a:cubicBezTo>
                  <a:cubicBezTo>
                    <a:pt x="718" y="0"/>
                    <a:pt x="718" y="0"/>
                    <a:pt x="718" y="0"/>
                  </a:cubicBezTo>
                  <a:cubicBezTo>
                    <a:pt x="718" y="0"/>
                    <a:pt x="760" y="29"/>
                    <a:pt x="787" y="40"/>
                  </a:cubicBezTo>
                  <a:cubicBezTo>
                    <a:pt x="760" y="52"/>
                    <a:pt x="731" y="69"/>
                    <a:pt x="707" y="87"/>
                  </a:cubicBezTo>
                  <a:cubicBezTo>
                    <a:pt x="693" y="99"/>
                    <a:pt x="680" y="111"/>
                    <a:pt x="667" y="121"/>
                  </a:cubicBezTo>
                  <a:cubicBezTo>
                    <a:pt x="640" y="144"/>
                    <a:pt x="622" y="159"/>
                    <a:pt x="596" y="181"/>
                  </a:cubicBezTo>
                  <a:cubicBezTo>
                    <a:pt x="44" y="385"/>
                    <a:pt x="44" y="385"/>
                    <a:pt x="44" y="385"/>
                  </a:cubicBezTo>
                  <a:lnTo>
                    <a:pt x="96" y="296"/>
                  </a:lnTo>
                  <a:close/>
                </a:path>
              </a:pathLst>
            </a:custGeom>
            <a:solidFill>
              <a:schemeClr val="bg1">
                <a:lumMod val="65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8" name="Freeform 17"/>
            <p:cNvSpPr/>
            <p:nvPr/>
          </p:nvSpPr>
          <p:spPr bwMode="auto">
            <a:xfrm>
              <a:off x="6461126" y="2093068"/>
              <a:ext cx="2247900" cy="1736725"/>
            </a:xfrm>
            <a:custGeom>
              <a:avLst/>
              <a:gdLst>
                <a:gd name="T0" fmla="*/ 757 w 757"/>
                <a:gd name="T1" fmla="*/ 512 h 584"/>
                <a:gd name="T2" fmla="*/ 684 w 757"/>
                <a:gd name="T3" fmla="*/ 496 h 584"/>
                <a:gd name="T4" fmla="*/ 579 w 757"/>
                <a:gd name="T5" fmla="*/ 435 h 584"/>
                <a:gd name="T6" fmla="*/ 96 w 757"/>
                <a:gd name="T7" fmla="*/ 0 h 584"/>
                <a:gd name="T8" fmla="*/ 104 w 757"/>
                <a:gd name="T9" fmla="*/ 110 h 584"/>
                <a:gd name="T10" fmla="*/ 0 w 757"/>
                <a:gd name="T11" fmla="*/ 109 h 584"/>
                <a:gd name="T12" fmla="*/ 459 w 757"/>
                <a:gd name="T13" fmla="*/ 496 h 584"/>
                <a:gd name="T14" fmla="*/ 596 w 757"/>
                <a:gd name="T15" fmla="*/ 566 h 584"/>
                <a:gd name="T16" fmla="*/ 757 w 757"/>
                <a:gd name="T17" fmla="*/ 584 h 584"/>
                <a:gd name="T18" fmla="*/ 757 w 757"/>
                <a:gd name="T19" fmla="*/ 51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512"/>
                  </a:moveTo>
                  <a:cubicBezTo>
                    <a:pt x="757" y="512"/>
                    <a:pt x="718" y="509"/>
                    <a:pt x="684" y="496"/>
                  </a:cubicBezTo>
                  <a:cubicBezTo>
                    <a:pt x="651" y="484"/>
                    <a:pt x="614" y="462"/>
                    <a:pt x="579" y="435"/>
                  </a:cubicBezTo>
                  <a:cubicBezTo>
                    <a:pt x="544" y="407"/>
                    <a:pt x="96" y="0"/>
                    <a:pt x="96" y="0"/>
                  </a:cubicBezTo>
                  <a:cubicBezTo>
                    <a:pt x="104" y="110"/>
                    <a:pt x="104" y="110"/>
                    <a:pt x="104" y="110"/>
                  </a:cubicBezTo>
                  <a:cubicBezTo>
                    <a:pt x="0" y="109"/>
                    <a:pt x="0" y="109"/>
                    <a:pt x="0" y="109"/>
                  </a:cubicBezTo>
                  <a:cubicBezTo>
                    <a:pt x="459" y="496"/>
                    <a:pt x="459" y="496"/>
                    <a:pt x="459" y="496"/>
                  </a:cubicBezTo>
                  <a:cubicBezTo>
                    <a:pt x="459" y="496"/>
                    <a:pt x="526" y="550"/>
                    <a:pt x="596" y="566"/>
                  </a:cubicBezTo>
                  <a:cubicBezTo>
                    <a:pt x="665" y="582"/>
                    <a:pt x="757" y="584"/>
                    <a:pt x="757" y="584"/>
                  </a:cubicBezTo>
                  <a:lnTo>
                    <a:pt x="757" y="512"/>
                  </a:lnTo>
                  <a:close/>
                </a:path>
              </a:pathLst>
            </a:custGeom>
            <a:solidFill>
              <a:srgbClr val="595959"/>
            </a:solidFill>
            <a:ln w="3175" cap="flat">
              <a:noFill/>
              <a:prstDash val="solid"/>
              <a:miter lim="800000"/>
            </a:ln>
          </p:spPr>
          <p:txBody>
            <a:bodyPr vert="horz" wrap="square" lIns="91440" tIns="45720" rIns="91440" bIns="45720" numCol="1" anchor="t" anchorCtr="0" compatLnSpc="1"/>
            <a:lstStyle/>
            <a:p>
              <a:endParaRPr lang="zh-CN" altLang="en-US" sz="2400"/>
            </a:p>
          </p:txBody>
        </p:sp>
      </p:grpSp>
      <p:grpSp>
        <p:nvGrpSpPr>
          <p:cNvPr id="87" name="组合 86"/>
          <p:cNvGrpSpPr/>
          <p:nvPr/>
        </p:nvGrpSpPr>
        <p:grpSpPr>
          <a:xfrm>
            <a:off x="3353055" y="3347136"/>
            <a:ext cx="817548" cy="817526"/>
            <a:chOff x="3140888" y="1558570"/>
            <a:chExt cx="1005662" cy="1005634"/>
          </a:xfrm>
          <a:solidFill>
            <a:srgbClr val="595959"/>
          </a:solidFill>
        </p:grpSpPr>
        <p:sp>
          <p:nvSpPr>
            <p:cNvPr id="84" name="椭圆 83"/>
            <p:cNvSpPr/>
            <p:nvPr/>
          </p:nvSpPr>
          <p:spPr>
            <a:xfrm>
              <a:off x="3140888" y="1558570"/>
              <a:ext cx="1005662" cy="1005634"/>
            </a:xfrm>
            <a:prstGeom prst="ellipse">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sp>
          <p:nvSpPr>
            <p:cNvPr id="85" name="椭圆 84"/>
            <p:cNvSpPr/>
            <p:nvPr/>
          </p:nvSpPr>
          <p:spPr>
            <a:xfrm>
              <a:off x="3229788" y="1647469"/>
              <a:ext cx="827862" cy="827836"/>
            </a:xfrm>
            <a:prstGeom prst="ellipse">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grpSp>
      <p:sp>
        <p:nvSpPr>
          <p:cNvPr id="86" name="椭圆 85"/>
          <p:cNvSpPr/>
          <p:nvPr/>
        </p:nvSpPr>
        <p:spPr>
          <a:xfrm>
            <a:off x="3511173" y="3497633"/>
            <a:ext cx="502584" cy="50256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800" dirty="0">
                <a:solidFill>
                  <a:srgbClr val="595959"/>
                </a:solidFill>
                <a:latin typeface="Impact" panose="020B0806030902050204" pitchFamily="34" charset="0"/>
              </a:rPr>
              <a:t>01</a:t>
            </a:r>
            <a:endParaRPr lang="zh-CN" altLang="en-US" sz="1800" dirty="0">
              <a:solidFill>
                <a:srgbClr val="595959"/>
              </a:solidFill>
              <a:latin typeface="Impact" panose="020B0806030902050204" pitchFamily="34" charset="0"/>
            </a:endParaRPr>
          </a:p>
        </p:txBody>
      </p:sp>
      <p:sp>
        <p:nvSpPr>
          <p:cNvPr id="98" name="MH_Text_1"/>
          <p:cNvSpPr/>
          <p:nvPr>
            <p:custDataLst>
              <p:tags r:id="rId1"/>
            </p:custDataLst>
          </p:nvPr>
        </p:nvSpPr>
        <p:spPr>
          <a:xfrm>
            <a:off x="4705350" y="3347085"/>
            <a:ext cx="5809615" cy="21450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oAutofit/>
          </a:bodyPr>
          <a:lstStyle/>
          <a:p>
            <a:pPr>
              <a:lnSpc>
                <a:spcPct val="120000"/>
              </a:lnSpc>
              <a:buClr>
                <a:schemeClr val="accent2"/>
              </a:buClr>
            </a:pPr>
            <a:r>
              <a:rPr lang="ja-JP" altLang="en-US" sz="2400" b="1" dirty="0">
                <a:solidFill>
                  <a:schemeClr val="tx1"/>
                </a:solidFill>
                <a:latin typeface="MS Mincho" panose="02020609040205080304" charset="-128"/>
                <a:ea typeface="MS Mincho" panose="02020609040205080304" charset="-128"/>
                <a:cs typeface="+mn-ea"/>
                <a:sym typeface="+mn-lt"/>
              </a:rPr>
              <a:t>クラスメートの作文を読み、以下の質問をヒントに、コメントしましょう。</a:t>
            </a:r>
          </a:p>
        </p:txBody>
      </p:sp>
      <p:sp>
        <p:nvSpPr>
          <p:cNvPr id="2" name="文本框 1"/>
          <p:cNvSpPr txBox="1"/>
          <p:nvPr/>
        </p:nvSpPr>
        <p:spPr>
          <a:xfrm>
            <a:off x="4098290" y="808355"/>
            <a:ext cx="5080000" cy="706755"/>
          </a:xfrm>
          <a:prstGeom prst="rect">
            <a:avLst/>
          </a:prstGeom>
          <a:noFill/>
          <a:ln w="9525">
            <a:noFill/>
          </a:ln>
        </p:spPr>
        <p:txBody>
          <a:bodyPr>
            <a:spAutoFit/>
          </a:bodyPr>
          <a:lstStyle/>
          <a:p>
            <a:pPr indent="0"/>
            <a:r>
              <a:rPr lang="ja-JP" altLang="ja-JP" sz="4000" b="1" spc="300" dirty="0">
                <a:solidFill>
                  <a:schemeClr val="bg1"/>
                </a:solidFill>
                <a:effectLst/>
                <a:latin typeface="MS Mincho" panose="02020609040205080304" charset="-128"/>
                <a:ea typeface="MS Mincho" panose="02020609040205080304" charset="-128"/>
                <a:cs typeface="+mj-cs"/>
              </a:rPr>
              <a:t>ピア活動②</a:t>
            </a:r>
          </a:p>
        </p:txBody>
      </p:sp>
      <p:sp>
        <p:nvSpPr>
          <p:cNvPr id="3" name="云形标注 2"/>
          <p:cNvSpPr/>
          <p:nvPr/>
        </p:nvSpPr>
        <p:spPr>
          <a:xfrm>
            <a:off x="9740265" y="344170"/>
            <a:ext cx="1909445" cy="1089025"/>
          </a:xfrm>
          <a:prstGeom prst="cloudCallo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ja-JP" altLang="zh-CN" sz="2000">
                <a:latin typeface="MS Mincho" panose="02020609040205080304" charset="-128"/>
                <a:ea typeface="MS Mincho" panose="02020609040205080304" charset="-128"/>
              </a:rPr>
              <a:t>グループ学習</a:t>
            </a: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57000">
                                      <p:stCondLst>
                                        <p:cond delay="500"/>
                                      </p:stCondLst>
                                      <p:childTnLst>
                                        <p:set>
                                          <p:cBhvr>
                                            <p:cTn id="6" dur="1" fill="hold">
                                              <p:stCondLst>
                                                <p:cond delay="0"/>
                                              </p:stCondLst>
                                            </p:cTn>
                                            <p:tgtEl>
                                              <p:spTgt spid="16"/>
                                            </p:tgtEl>
                                            <p:attrNameLst>
                                              <p:attrName>style.visibility</p:attrName>
                                            </p:attrNameLst>
                                          </p:cBhvr>
                                          <p:to>
                                            <p:strVal val="visible"/>
                                          </p:to>
                                        </p:set>
                                        <p:anim calcmode="lin" valueType="num" p14:bounceEnd="57000">
                                          <p:cBhvr additive="base">
                                            <p:cTn id="7" dur="800" fill="hold"/>
                                            <p:tgtEl>
                                              <p:spTgt spid="16"/>
                                            </p:tgtEl>
                                            <p:attrNameLst>
                                              <p:attrName>ppt_x</p:attrName>
                                            </p:attrNameLst>
                                          </p:cBhvr>
                                          <p:tavLst>
                                            <p:tav tm="0">
                                              <p:val>
                                                <p:strVal val="0-#ppt_w/2"/>
                                              </p:val>
                                            </p:tav>
                                            <p:tav tm="100000">
                                              <p:val>
                                                <p:strVal val="#ppt_x"/>
                                              </p:val>
                                            </p:tav>
                                          </p:tavLst>
                                        </p:anim>
                                        <p:anim calcmode="lin" valueType="num" p14:bounceEnd="57000">
                                          <p:cBhvr additive="base">
                                            <p:cTn id="8" dur="8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53" presetClass="entr" presetSubtype="16" fill="hold" nodeType="afterEffect">
                                      <p:stCondLst>
                                        <p:cond delay="0"/>
                                      </p:stCondLst>
                                      <p:childTnLst>
                                        <p:set>
                                          <p:cBhvr>
                                            <p:cTn id="11" dur="1" fill="hold">
                                              <p:stCondLst>
                                                <p:cond delay="0"/>
                                              </p:stCondLst>
                                            </p:cTn>
                                            <p:tgtEl>
                                              <p:spTgt spid="87"/>
                                            </p:tgtEl>
                                            <p:attrNameLst>
                                              <p:attrName>style.visibility</p:attrName>
                                            </p:attrNameLst>
                                          </p:cBhvr>
                                          <p:to>
                                            <p:strVal val="visible"/>
                                          </p:to>
                                        </p:set>
                                        <p:anim calcmode="lin" valueType="num">
                                          <p:cBhvr>
                                            <p:cTn id="12" dur="500" fill="hold"/>
                                            <p:tgtEl>
                                              <p:spTgt spid="87"/>
                                            </p:tgtEl>
                                            <p:attrNameLst>
                                              <p:attrName>ppt_w</p:attrName>
                                            </p:attrNameLst>
                                          </p:cBhvr>
                                          <p:tavLst>
                                            <p:tav tm="0">
                                              <p:val>
                                                <p:fltVal val="0"/>
                                              </p:val>
                                            </p:tav>
                                            <p:tav tm="100000">
                                              <p:val>
                                                <p:strVal val="#ppt_w"/>
                                              </p:val>
                                            </p:tav>
                                          </p:tavLst>
                                        </p:anim>
                                        <p:anim calcmode="lin" valueType="num">
                                          <p:cBhvr>
                                            <p:cTn id="13" dur="500" fill="hold"/>
                                            <p:tgtEl>
                                              <p:spTgt spid="87"/>
                                            </p:tgtEl>
                                            <p:attrNameLst>
                                              <p:attrName>ppt_h</p:attrName>
                                            </p:attrNameLst>
                                          </p:cBhvr>
                                          <p:tavLst>
                                            <p:tav tm="0">
                                              <p:val>
                                                <p:fltVal val="0"/>
                                              </p:val>
                                            </p:tav>
                                            <p:tav tm="100000">
                                              <p:val>
                                                <p:strVal val="#ppt_h"/>
                                              </p:val>
                                            </p:tav>
                                          </p:tavLst>
                                        </p:anim>
                                        <p:animEffect transition="in" filter="fade">
                                          <p:cBhvr>
                                            <p:cTn id="14" dur="500"/>
                                            <p:tgtEl>
                                              <p:spTgt spid="8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86"/>
                                            </p:tgtEl>
                                            <p:attrNameLst>
                                              <p:attrName>style.visibility</p:attrName>
                                            </p:attrNameLst>
                                          </p:cBhvr>
                                          <p:to>
                                            <p:strVal val="visible"/>
                                          </p:to>
                                        </p:set>
                                        <p:anim calcmode="lin" valueType="num">
                                          <p:cBhvr>
                                            <p:cTn id="17" dur="500" fill="hold"/>
                                            <p:tgtEl>
                                              <p:spTgt spid="86"/>
                                            </p:tgtEl>
                                            <p:attrNameLst>
                                              <p:attrName>ppt_w</p:attrName>
                                            </p:attrNameLst>
                                          </p:cBhvr>
                                          <p:tavLst>
                                            <p:tav tm="0">
                                              <p:val>
                                                <p:fltVal val="0"/>
                                              </p:val>
                                            </p:tav>
                                            <p:tav tm="100000">
                                              <p:val>
                                                <p:strVal val="#ppt_w"/>
                                              </p:val>
                                            </p:tav>
                                          </p:tavLst>
                                        </p:anim>
                                        <p:anim calcmode="lin" valueType="num">
                                          <p:cBhvr>
                                            <p:cTn id="18" dur="500" fill="hold"/>
                                            <p:tgtEl>
                                              <p:spTgt spid="86"/>
                                            </p:tgtEl>
                                            <p:attrNameLst>
                                              <p:attrName>ppt_h</p:attrName>
                                            </p:attrNameLst>
                                          </p:cBhvr>
                                          <p:tavLst>
                                            <p:tav tm="0">
                                              <p:val>
                                                <p:fltVal val="0"/>
                                              </p:val>
                                            </p:tav>
                                            <p:tav tm="100000">
                                              <p:val>
                                                <p:strVal val="#ppt_h"/>
                                              </p:val>
                                            </p:tav>
                                          </p:tavLst>
                                        </p:anim>
                                        <p:animEffect transition="in" filter="fade">
                                          <p:cBhvr>
                                            <p:cTn id="19" dur="500"/>
                                            <p:tgtEl>
                                              <p:spTgt spid="86"/>
                                            </p:tgtEl>
                                          </p:cBhvr>
                                        </p:animEffect>
                                      </p:childTnLst>
                                    </p:cTn>
                                  </p:par>
                                  <p:par>
                                    <p:cTn id="20" presetID="22" presetClass="entr" presetSubtype="8" fill="hold" grpId="0" nodeType="withEffect">
                                      <p:stCondLst>
                                        <p:cond delay="600"/>
                                      </p:stCondLst>
                                      <p:childTnLst>
                                        <p:set>
                                          <p:cBhvr>
                                            <p:cTn id="21" dur="1" fill="hold">
                                              <p:stCondLst>
                                                <p:cond delay="0"/>
                                              </p:stCondLst>
                                            </p:cTn>
                                            <p:tgtEl>
                                              <p:spTgt spid="98"/>
                                            </p:tgtEl>
                                            <p:attrNameLst>
                                              <p:attrName>style.visibility</p:attrName>
                                            </p:attrNameLst>
                                          </p:cBhvr>
                                          <p:to>
                                            <p:strVal val="visible"/>
                                          </p:to>
                                        </p:set>
                                        <p:animEffect transition="in" filter="wipe(left)">
                                          <p:cBhvr>
                                            <p:cTn id="22" dur="500"/>
                                            <p:tgtEl>
                                              <p:spTgt spid="98"/>
                                            </p:tgtEl>
                                          </p:cBhvr>
                                        </p:animEffect>
                                      </p:childTnLst>
                                    </p:cTn>
                                  </p:par>
                                  <p:par>
                                    <p:cTn id="23" presetID="2" presetClass="entr" presetSubtype="2" fill="hold" grpId="0" nodeType="withEffect" p14:presetBounceEnd="56000">
                                      <p:stCondLst>
                                        <p:cond delay="0"/>
                                      </p:stCondLst>
                                      <p:childTnLst>
                                        <p:set>
                                          <p:cBhvr>
                                            <p:cTn id="24" dur="1" fill="hold">
                                              <p:stCondLst>
                                                <p:cond delay="0"/>
                                              </p:stCondLst>
                                            </p:cTn>
                                            <p:tgtEl>
                                              <p:spTgt spid="81"/>
                                            </p:tgtEl>
                                            <p:attrNameLst>
                                              <p:attrName>style.visibility</p:attrName>
                                            </p:attrNameLst>
                                          </p:cBhvr>
                                          <p:to>
                                            <p:strVal val="visible"/>
                                          </p:to>
                                        </p:set>
                                        <p:anim calcmode="lin" valueType="num" p14:bounceEnd="56000">
                                          <p:cBhvr additive="base">
                                            <p:cTn id="25" dur="2000" fill="hold"/>
                                            <p:tgtEl>
                                              <p:spTgt spid="81"/>
                                            </p:tgtEl>
                                            <p:attrNameLst>
                                              <p:attrName>ppt_x</p:attrName>
                                            </p:attrNameLst>
                                          </p:cBhvr>
                                          <p:tavLst>
                                            <p:tav tm="0">
                                              <p:val>
                                                <p:strVal val="1+#ppt_w/2"/>
                                              </p:val>
                                            </p:tav>
                                            <p:tav tm="100000">
                                              <p:val>
                                                <p:strVal val="#ppt_x"/>
                                              </p:val>
                                            </p:tav>
                                          </p:tavLst>
                                        </p:anim>
                                        <p:anim calcmode="lin" valueType="num" p14:bounceEnd="56000">
                                          <p:cBhvr additive="base">
                                            <p:cTn id="26" dur="2000" fill="hold"/>
                                            <p:tgtEl>
                                              <p:spTgt spid="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bldLvl="0" animBg="1"/>
          <p:bldP spid="86" grpId="0" bldLvl="0" animBg="1"/>
          <p:bldP spid="98"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50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800" fill="hold"/>
                                            <p:tgtEl>
                                              <p:spTgt spid="16"/>
                                            </p:tgtEl>
                                            <p:attrNameLst>
                                              <p:attrName>ppt_x</p:attrName>
                                            </p:attrNameLst>
                                          </p:cBhvr>
                                          <p:tavLst>
                                            <p:tav tm="0">
                                              <p:val>
                                                <p:strVal val="0-#ppt_w/2"/>
                                              </p:val>
                                            </p:tav>
                                            <p:tav tm="100000">
                                              <p:val>
                                                <p:strVal val="#ppt_x"/>
                                              </p:val>
                                            </p:tav>
                                          </p:tavLst>
                                        </p:anim>
                                        <p:anim calcmode="lin" valueType="num">
                                          <p:cBhvr additive="base">
                                            <p:cTn id="8" dur="8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53" presetClass="entr" presetSubtype="16" fill="hold" nodeType="afterEffect">
                                      <p:stCondLst>
                                        <p:cond delay="0"/>
                                      </p:stCondLst>
                                      <p:childTnLst>
                                        <p:set>
                                          <p:cBhvr>
                                            <p:cTn id="11" dur="1" fill="hold">
                                              <p:stCondLst>
                                                <p:cond delay="0"/>
                                              </p:stCondLst>
                                            </p:cTn>
                                            <p:tgtEl>
                                              <p:spTgt spid="87"/>
                                            </p:tgtEl>
                                            <p:attrNameLst>
                                              <p:attrName>style.visibility</p:attrName>
                                            </p:attrNameLst>
                                          </p:cBhvr>
                                          <p:to>
                                            <p:strVal val="visible"/>
                                          </p:to>
                                        </p:set>
                                        <p:anim calcmode="lin" valueType="num">
                                          <p:cBhvr>
                                            <p:cTn id="12" dur="500" fill="hold"/>
                                            <p:tgtEl>
                                              <p:spTgt spid="87"/>
                                            </p:tgtEl>
                                            <p:attrNameLst>
                                              <p:attrName>ppt_w</p:attrName>
                                            </p:attrNameLst>
                                          </p:cBhvr>
                                          <p:tavLst>
                                            <p:tav tm="0">
                                              <p:val>
                                                <p:fltVal val="0"/>
                                              </p:val>
                                            </p:tav>
                                            <p:tav tm="100000">
                                              <p:val>
                                                <p:strVal val="#ppt_w"/>
                                              </p:val>
                                            </p:tav>
                                          </p:tavLst>
                                        </p:anim>
                                        <p:anim calcmode="lin" valueType="num">
                                          <p:cBhvr>
                                            <p:cTn id="13" dur="500" fill="hold"/>
                                            <p:tgtEl>
                                              <p:spTgt spid="87"/>
                                            </p:tgtEl>
                                            <p:attrNameLst>
                                              <p:attrName>ppt_h</p:attrName>
                                            </p:attrNameLst>
                                          </p:cBhvr>
                                          <p:tavLst>
                                            <p:tav tm="0">
                                              <p:val>
                                                <p:fltVal val="0"/>
                                              </p:val>
                                            </p:tav>
                                            <p:tav tm="100000">
                                              <p:val>
                                                <p:strVal val="#ppt_h"/>
                                              </p:val>
                                            </p:tav>
                                          </p:tavLst>
                                        </p:anim>
                                        <p:animEffect transition="in" filter="fade">
                                          <p:cBhvr>
                                            <p:cTn id="14" dur="500"/>
                                            <p:tgtEl>
                                              <p:spTgt spid="8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86"/>
                                            </p:tgtEl>
                                            <p:attrNameLst>
                                              <p:attrName>style.visibility</p:attrName>
                                            </p:attrNameLst>
                                          </p:cBhvr>
                                          <p:to>
                                            <p:strVal val="visible"/>
                                          </p:to>
                                        </p:set>
                                        <p:anim calcmode="lin" valueType="num">
                                          <p:cBhvr>
                                            <p:cTn id="17" dur="500" fill="hold"/>
                                            <p:tgtEl>
                                              <p:spTgt spid="86"/>
                                            </p:tgtEl>
                                            <p:attrNameLst>
                                              <p:attrName>ppt_w</p:attrName>
                                            </p:attrNameLst>
                                          </p:cBhvr>
                                          <p:tavLst>
                                            <p:tav tm="0">
                                              <p:val>
                                                <p:fltVal val="0"/>
                                              </p:val>
                                            </p:tav>
                                            <p:tav tm="100000">
                                              <p:val>
                                                <p:strVal val="#ppt_w"/>
                                              </p:val>
                                            </p:tav>
                                          </p:tavLst>
                                        </p:anim>
                                        <p:anim calcmode="lin" valueType="num">
                                          <p:cBhvr>
                                            <p:cTn id="18" dur="500" fill="hold"/>
                                            <p:tgtEl>
                                              <p:spTgt spid="86"/>
                                            </p:tgtEl>
                                            <p:attrNameLst>
                                              <p:attrName>ppt_h</p:attrName>
                                            </p:attrNameLst>
                                          </p:cBhvr>
                                          <p:tavLst>
                                            <p:tav tm="0">
                                              <p:val>
                                                <p:fltVal val="0"/>
                                              </p:val>
                                            </p:tav>
                                            <p:tav tm="100000">
                                              <p:val>
                                                <p:strVal val="#ppt_h"/>
                                              </p:val>
                                            </p:tav>
                                          </p:tavLst>
                                        </p:anim>
                                        <p:animEffect transition="in" filter="fade">
                                          <p:cBhvr>
                                            <p:cTn id="19" dur="500"/>
                                            <p:tgtEl>
                                              <p:spTgt spid="86"/>
                                            </p:tgtEl>
                                          </p:cBhvr>
                                        </p:animEffect>
                                      </p:childTnLst>
                                    </p:cTn>
                                  </p:par>
                                  <p:par>
                                    <p:cTn id="20" presetID="22" presetClass="entr" presetSubtype="8" fill="hold" grpId="0" nodeType="withEffect">
                                      <p:stCondLst>
                                        <p:cond delay="600"/>
                                      </p:stCondLst>
                                      <p:childTnLst>
                                        <p:set>
                                          <p:cBhvr>
                                            <p:cTn id="21" dur="1" fill="hold">
                                              <p:stCondLst>
                                                <p:cond delay="0"/>
                                              </p:stCondLst>
                                            </p:cTn>
                                            <p:tgtEl>
                                              <p:spTgt spid="98"/>
                                            </p:tgtEl>
                                            <p:attrNameLst>
                                              <p:attrName>style.visibility</p:attrName>
                                            </p:attrNameLst>
                                          </p:cBhvr>
                                          <p:to>
                                            <p:strVal val="visible"/>
                                          </p:to>
                                        </p:set>
                                        <p:animEffect transition="in" filter="wipe(left)">
                                          <p:cBhvr>
                                            <p:cTn id="22" dur="500"/>
                                            <p:tgtEl>
                                              <p:spTgt spid="98"/>
                                            </p:tgtEl>
                                          </p:cBhvr>
                                        </p:animEffect>
                                      </p:childTnLst>
                                    </p:cTn>
                                  </p:par>
                                  <p:par>
                                    <p:cTn id="23" presetID="2" presetClass="entr" presetSubtype="2" fill="hold" grpId="0" nodeType="withEffect">
                                      <p:stCondLst>
                                        <p:cond delay="0"/>
                                      </p:stCondLst>
                                      <p:childTnLst>
                                        <p:set>
                                          <p:cBhvr>
                                            <p:cTn id="24" dur="1" fill="hold">
                                              <p:stCondLst>
                                                <p:cond delay="0"/>
                                              </p:stCondLst>
                                            </p:cTn>
                                            <p:tgtEl>
                                              <p:spTgt spid="81"/>
                                            </p:tgtEl>
                                            <p:attrNameLst>
                                              <p:attrName>style.visibility</p:attrName>
                                            </p:attrNameLst>
                                          </p:cBhvr>
                                          <p:to>
                                            <p:strVal val="visible"/>
                                          </p:to>
                                        </p:set>
                                        <p:anim calcmode="lin" valueType="num">
                                          <p:cBhvr additive="base">
                                            <p:cTn id="25" dur="2000" fill="hold"/>
                                            <p:tgtEl>
                                              <p:spTgt spid="81"/>
                                            </p:tgtEl>
                                            <p:attrNameLst>
                                              <p:attrName>ppt_x</p:attrName>
                                            </p:attrNameLst>
                                          </p:cBhvr>
                                          <p:tavLst>
                                            <p:tav tm="0">
                                              <p:val>
                                                <p:strVal val="1+#ppt_w/2"/>
                                              </p:val>
                                            </p:tav>
                                            <p:tav tm="100000">
                                              <p:val>
                                                <p:strVal val="#ppt_x"/>
                                              </p:val>
                                            </p:tav>
                                          </p:tavLst>
                                        </p:anim>
                                        <p:anim calcmode="lin" valueType="num">
                                          <p:cBhvr additive="base">
                                            <p:cTn id="26" dur="2000" fill="hold"/>
                                            <p:tgtEl>
                                              <p:spTgt spid="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bldLvl="0" animBg="1"/>
          <p:bldP spid="86" grpId="0" bldLvl="0" animBg="1"/>
          <p:bldP spid="98" grpId="0" bldLvl="0" animBg="1"/>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3" name="矩形 22"/>
          <p:cNvSpPr/>
          <p:nvPr/>
        </p:nvSpPr>
        <p:spPr>
          <a:xfrm>
            <a:off x="542925" y="1193800"/>
            <a:ext cx="11106150" cy="519430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a:t>④内容について情報提供できることはないか</a:t>
            </a:r>
          </a:p>
        </p:txBody>
      </p:sp>
      <p:sp>
        <p:nvSpPr>
          <p:cNvPr id="2" name="标题 1"/>
          <p:cNvSpPr>
            <a:spLocks noGrp="1"/>
          </p:cNvSpPr>
          <p:nvPr>
            <p:ph type="title"/>
          </p:nvPr>
        </p:nvSpPr>
        <p:spPr>
          <a:xfrm>
            <a:off x="2880995" y="325755"/>
            <a:ext cx="6288405" cy="553720"/>
          </a:xfrm>
        </p:spPr>
        <p:txBody>
          <a:bodyPr>
            <a:noAutofit/>
          </a:bodyPr>
          <a:lstStyle/>
          <a:p>
            <a:r>
              <a:rPr lang="ja-JP" altLang="zh-CN" b="1" dirty="0">
                <a:solidFill>
                  <a:schemeClr val="bg1"/>
                </a:solidFill>
                <a:latin typeface="MS Mincho" panose="02020609040205080304" charset="-128"/>
                <a:ea typeface="MS Mincho" panose="02020609040205080304" charset="-128"/>
                <a:cs typeface="微软雅黑" panose="020B0503020204020204" pitchFamily="34" charset="-122"/>
                <a:sym typeface="+mn-ea"/>
              </a:rPr>
              <a:t>ピアシート　　</a:t>
            </a:r>
          </a:p>
        </p:txBody>
      </p:sp>
      <p:sp>
        <p:nvSpPr>
          <p:cNvPr id="46" name="同心圆 45"/>
          <p:cNvSpPr/>
          <p:nvPr/>
        </p:nvSpPr>
        <p:spPr>
          <a:xfrm>
            <a:off x="542925" y="1979930"/>
            <a:ext cx="2193925" cy="581025"/>
          </a:xfrm>
          <a:prstGeom prst="chevron">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endParaRPr lang="zh-CN" altLang="en-US" sz="2400">
              <a:latin typeface="Impact" panose="020B0806030902050204" pitchFamily="34" charset="0"/>
              <a:ea typeface="微软雅黑" panose="020B0503020204020204" pitchFamily="34" charset="-122"/>
            </a:endParaRPr>
          </a:p>
        </p:txBody>
      </p:sp>
      <p:sp>
        <p:nvSpPr>
          <p:cNvPr id="45" name="TextBox 64"/>
          <p:cNvSpPr txBox="1"/>
          <p:nvPr/>
        </p:nvSpPr>
        <p:spPr>
          <a:xfrm>
            <a:off x="294692" y="2071565"/>
            <a:ext cx="1565794" cy="398780"/>
          </a:xfrm>
          <a:prstGeom prst="rect">
            <a:avLst/>
          </a:prstGeom>
          <a:noFill/>
        </p:spPr>
        <p:txBody>
          <a:bodyPr wrap="square" rtlCol="0">
            <a:spAutoFit/>
          </a:bodyPr>
          <a:lstStyle/>
          <a:p>
            <a:pPr algn="ct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1" name="同心圆 50"/>
          <p:cNvSpPr/>
          <p:nvPr/>
        </p:nvSpPr>
        <p:spPr>
          <a:xfrm>
            <a:off x="2581823" y="1981200"/>
            <a:ext cx="2462734" cy="580840"/>
          </a:xfrm>
          <a:prstGeom prst="chevron">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noAutofit/>
          </a:bodyPr>
          <a:lstStyle/>
          <a:p>
            <a:pPr algn="ctr"/>
            <a:endParaRPr lang="zh-CN" altLang="en-US" sz="2400" b="1">
              <a:latin typeface="Impact" panose="020B0806030902050204" pitchFamily="34" charset="0"/>
              <a:ea typeface="微软雅黑" panose="020B0503020204020204" pitchFamily="34" charset="-122"/>
            </a:endParaRPr>
          </a:p>
        </p:txBody>
      </p:sp>
      <p:sp>
        <p:nvSpPr>
          <p:cNvPr id="50" name="TextBox 69"/>
          <p:cNvSpPr txBox="1"/>
          <p:nvPr/>
        </p:nvSpPr>
        <p:spPr>
          <a:xfrm>
            <a:off x="2881068" y="2070930"/>
            <a:ext cx="1565794" cy="398780"/>
          </a:xfrm>
          <a:prstGeom prst="rect">
            <a:avLst/>
          </a:prstGeom>
          <a:noFill/>
        </p:spPr>
        <p:txBody>
          <a:bodyPr wrap="square" rtlCol="0">
            <a:spAutoFit/>
          </a:bodyPr>
          <a:lstStyle/>
          <a:p>
            <a:pPr algn="ct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6" name="同心圆 55"/>
          <p:cNvSpPr/>
          <p:nvPr/>
        </p:nvSpPr>
        <p:spPr>
          <a:xfrm>
            <a:off x="4864669" y="1979295"/>
            <a:ext cx="2462734" cy="580840"/>
          </a:xfrm>
          <a:prstGeom prst="chevron">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endParaRPr lang="zh-CN" altLang="en-US" sz="2400">
              <a:latin typeface="Impact" panose="020B0806030902050204" pitchFamily="34" charset="0"/>
              <a:ea typeface="微软雅黑" panose="020B0503020204020204" pitchFamily="34" charset="-122"/>
            </a:endParaRPr>
          </a:p>
        </p:txBody>
      </p:sp>
      <p:sp>
        <p:nvSpPr>
          <p:cNvPr id="61" name="同心圆 60"/>
          <p:cNvSpPr/>
          <p:nvPr/>
        </p:nvSpPr>
        <p:spPr>
          <a:xfrm>
            <a:off x="7165340" y="1981200"/>
            <a:ext cx="2383155" cy="581025"/>
          </a:xfrm>
          <a:prstGeom prst="chevron">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noAutofit/>
          </a:bodyPr>
          <a:lstStyle/>
          <a:p>
            <a:pPr algn="ctr"/>
            <a:endParaRPr lang="zh-CN" altLang="en-US" sz="2400" b="1">
              <a:latin typeface="Impact" panose="020B0806030902050204" pitchFamily="34" charset="0"/>
              <a:ea typeface="微软雅黑" panose="020B0503020204020204" pitchFamily="34" charset="-122"/>
            </a:endParaRPr>
          </a:p>
        </p:txBody>
      </p:sp>
      <p:sp>
        <p:nvSpPr>
          <p:cNvPr id="27" name="MH_Title_1"/>
          <p:cNvSpPr/>
          <p:nvPr>
            <p:custDataLst>
              <p:tags r:id="rId1"/>
            </p:custDataLst>
          </p:nvPr>
        </p:nvSpPr>
        <p:spPr>
          <a:xfrm>
            <a:off x="2497465" y="5203898"/>
            <a:ext cx="478669" cy="478669"/>
          </a:xfrm>
          <a:prstGeom prst="ellipse">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800" dirty="0">
                <a:latin typeface="Impact" panose="020B0806030902050204" pitchFamily="34" charset="0"/>
              </a:rPr>
              <a:t>02</a:t>
            </a:r>
          </a:p>
        </p:txBody>
      </p:sp>
      <p:sp>
        <p:nvSpPr>
          <p:cNvPr id="30" name="MH_Title_1"/>
          <p:cNvSpPr/>
          <p:nvPr>
            <p:custDataLst>
              <p:tags r:id="rId2"/>
            </p:custDataLst>
          </p:nvPr>
        </p:nvSpPr>
        <p:spPr>
          <a:xfrm>
            <a:off x="4864913" y="5203898"/>
            <a:ext cx="478669" cy="478669"/>
          </a:xfrm>
          <a:prstGeom prst="ellipse">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800" dirty="0">
                <a:latin typeface="Impact" panose="020B0806030902050204" pitchFamily="34" charset="0"/>
              </a:rPr>
              <a:t>03</a:t>
            </a:r>
          </a:p>
        </p:txBody>
      </p:sp>
      <p:sp>
        <p:nvSpPr>
          <p:cNvPr id="33" name="MH_Title_1"/>
          <p:cNvSpPr/>
          <p:nvPr>
            <p:custDataLst>
              <p:tags r:id="rId3"/>
            </p:custDataLst>
          </p:nvPr>
        </p:nvSpPr>
        <p:spPr>
          <a:xfrm>
            <a:off x="542767" y="5203899"/>
            <a:ext cx="478669" cy="478669"/>
          </a:xfrm>
          <a:prstGeom prst="ellipse">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800" dirty="0">
                <a:latin typeface="Impact" panose="020B0806030902050204" pitchFamily="34" charset="0"/>
              </a:rPr>
              <a:t>01</a:t>
            </a:r>
          </a:p>
        </p:txBody>
      </p:sp>
      <p:sp>
        <p:nvSpPr>
          <p:cNvPr id="36" name="MH_Title_1"/>
          <p:cNvSpPr/>
          <p:nvPr>
            <p:custDataLst>
              <p:tags r:id="rId4"/>
            </p:custDataLst>
          </p:nvPr>
        </p:nvSpPr>
        <p:spPr>
          <a:xfrm>
            <a:off x="7087581" y="5203898"/>
            <a:ext cx="478669" cy="478669"/>
          </a:xfrm>
          <a:prstGeom prst="ellipse">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800" dirty="0">
                <a:latin typeface="Impact" panose="020B0806030902050204" pitchFamily="34" charset="0"/>
              </a:rPr>
              <a:t>04</a:t>
            </a:r>
          </a:p>
        </p:txBody>
      </p:sp>
      <p:cxnSp>
        <p:nvCxnSpPr>
          <p:cNvPr id="5" name="直接连接符 4"/>
          <p:cNvCxnSpPr/>
          <p:nvPr/>
        </p:nvCxnSpPr>
        <p:spPr>
          <a:xfrm flipV="1">
            <a:off x="781466" y="2819281"/>
            <a:ext cx="0" cy="2189827"/>
          </a:xfrm>
          <a:prstGeom prst="line">
            <a:avLst/>
          </a:prstGeom>
          <a:ln>
            <a:solidFill>
              <a:srgbClr val="595959"/>
            </a:solidFill>
            <a:prstDash val="dash"/>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2736799" y="2819281"/>
            <a:ext cx="0" cy="2189827"/>
          </a:xfrm>
          <a:prstGeom prst="line">
            <a:avLst/>
          </a:prstGeom>
          <a:ln>
            <a:solidFill>
              <a:srgbClr val="595959"/>
            </a:solidFill>
            <a:prstDash val="dash"/>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5044557" y="2819281"/>
            <a:ext cx="0" cy="2189827"/>
          </a:xfrm>
          <a:prstGeom prst="line">
            <a:avLst/>
          </a:prstGeom>
          <a:ln>
            <a:solidFill>
              <a:srgbClr val="595959"/>
            </a:solidFill>
            <a:prstDash val="dash"/>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7327550" y="2819281"/>
            <a:ext cx="0" cy="2189827"/>
          </a:xfrm>
          <a:prstGeom prst="line">
            <a:avLst/>
          </a:prstGeom>
          <a:ln>
            <a:solidFill>
              <a:srgbClr val="595959"/>
            </a:solidFill>
            <a:prstDash val="dash"/>
          </a:ln>
        </p:spPr>
        <p:style>
          <a:lnRef idx="1">
            <a:schemeClr val="accent1"/>
          </a:lnRef>
          <a:fillRef idx="0">
            <a:schemeClr val="accent1"/>
          </a:fillRef>
          <a:effectRef idx="0">
            <a:schemeClr val="accent1"/>
          </a:effectRef>
          <a:fontRef idx="minor">
            <a:schemeClr val="tx1"/>
          </a:fontRef>
        </p:style>
      </p:cxnSp>
      <p:sp>
        <p:nvSpPr>
          <p:cNvPr id="101" name="文本框 100"/>
          <p:cNvSpPr txBox="1"/>
          <p:nvPr/>
        </p:nvSpPr>
        <p:spPr>
          <a:xfrm>
            <a:off x="635000" y="3499485"/>
            <a:ext cx="2012315" cy="755650"/>
          </a:xfrm>
          <a:prstGeom prst="rect">
            <a:avLst/>
          </a:prstGeom>
          <a:noFill/>
          <a:ln w="9525">
            <a:noFill/>
          </a:ln>
        </p:spPr>
        <p:txBody>
          <a:bodyPr wrap="square">
            <a:spAutoFit/>
          </a:bodyPr>
          <a:lstStyle/>
          <a:p>
            <a:pPr marL="266700" indent="-266700">
              <a:lnSpc>
                <a:spcPct val="120000"/>
              </a:lnSpc>
            </a:pPr>
            <a:r>
              <a:rPr lang="ja-JP" altLang="zh-CN" sz="1600" b="0">
                <a:ea typeface="MS Mincho" panose="02020609040205080304" charset="-128"/>
              </a:rPr>
              <a:t>　</a:t>
            </a:r>
            <a:r>
              <a:rPr b="0">
                <a:ea typeface="MS Mincho" panose="02020609040205080304" charset="-128"/>
              </a:rPr>
              <a:t>興味深い点・面</a:t>
            </a:r>
          </a:p>
          <a:p>
            <a:pPr marL="266700" indent="-266700">
              <a:lnSpc>
                <a:spcPct val="120000"/>
              </a:lnSpc>
            </a:pPr>
            <a:r>
              <a:rPr b="0">
                <a:ea typeface="MS Mincho" panose="02020609040205080304" charset="-128"/>
              </a:rPr>
              <a:t> </a:t>
            </a:r>
            <a:r>
              <a:rPr lang="en-US" b="0">
                <a:ea typeface="MS Mincho" panose="02020609040205080304" charset="-128"/>
              </a:rPr>
              <a:t> </a:t>
            </a:r>
            <a:r>
              <a:rPr b="0">
                <a:ea typeface="MS Mincho" panose="02020609040205080304" charset="-128"/>
              </a:rPr>
              <a:t>白い点はどこか。</a:t>
            </a:r>
          </a:p>
        </p:txBody>
      </p:sp>
      <p:sp>
        <p:nvSpPr>
          <p:cNvPr id="3" name="文本框 2"/>
          <p:cNvSpPr txBox="1"/>
          <p:nvPr/>
        </p:nvSpPr>
        <p:spPr>
          <a:xfrm>
            <a:off x="2647315" y="2915920"/>
            <a:ext cx="2216785" cy="755650"/>
          </a:xfrm>
          <a:prstGeom prst="rect">
            <a:avLst/>
          </a:prstGeom>
          <a:noFill/>
          <a:ln w="9525">
            <a:noFill/>
          </a:ln>
        </p:spPr>
        <p:txBody>
          <a:bodyPr wrap="square">
            <a:spAutoFit/>
          </a:bodyPr>
          <a:lstStyle/>
          <a:p>
            <a:pPr marL="266700" indent="-266700">
              <a:lnSpc>
                <a:spcPct val="120000"/>
              </a:lnSpc>
            </a:pPr>
            <a:r>
              <a:rPr lang="ja-JP" altLang="zh-CN" sz="1600" b="0">
                <a:ea typeface="MS Mincho" panose="02020609040205080304" charset="-128"/>
              </a:rPr>
              <a:t>　</a:t>
            </a:r>
            <a:r>
              <a:rPr b="0">
                <a:ea typeface="MS Mincho" panose="02020609040205080304" charset="-128"/>
              </a:rPr>
              <a:t>紹介されている</a:t>
            </a:r>
          </a:p>
          <a:p>
            <a:pPr marL="266700" indent="-266700">
              <a:lnSpc>
                <a:spcPct val="120000"/>
              </a:lnSpc>
            </a:pPr>
            <a:r>
              <a:rPr b="0">
                <a:ea typeface="MS Mincho" panose="02020609040205080304" charset="-128"/>
              </a:rPr>
              <a:t> </a:t>
            </a:r>
            <a:r>
              <a:rPr lang="en-US" b="0">
                <a:ea typeface="MS Mincho" panose="02020609040205080304" charset="-128"/>
              </a:rPr>
              <a:t>  </a:t>
            </a:r>
            <a:r>
              <a:rPr b="0">
                <a:ea typeface="MS Mincho" panose="02020609040205080304" charset="-128"/>
              </a:rPr>
              <a:t>事例は適切か。</a:t>
            </a:r>
          </a:p>
        </p:txBody>
      </p:sp>
      <p:sp>
        <p:nvSpPr>
          <p:cNvPr id="4" name="文本框 3"/>
          <p:cNvSpPr txBox="1"/>
          <p:nvPr/>
        </p:nvSpPr>
        <p:spPr>
          <a:xfrm>
            <a:off x="4911725" y="3663950"/>
            <a:ext cx="2227580" cy="1087755"/>
          </a:xfrm>
          <a:prstGeom prst="rect">
            <a:avLst/>
          </a:prstGeom>
          <a:noFill/>
          <a:ln w="9525">
            <a:noFill/>
          </a:ln>
        </p:spPr>
        <p:txBody>
          <a:bodyPr wrap="square">
            <a:spAutoFit/>
          </a:bodyPr>
          <a:lstStyle/>
          <a:p>
            <a:pPr marL="266700" indent="-266700">
              <a:lnSpc>
                <a:spcPct val="120000"/>
              </a:lnSpc>
            </a:pPr>
            <a:r>
              <a:rPr lang="zh-CN" sz="1600" b="0">
                <a:ea typeface="MS Mincho" panose="02020609040205080304" charset="-128"/>
              </a:rPr>
              <a:t>　</a:t>
            </a:r>
            <a:r>
              <a:rPr b="0">
                <a:ea typeface="MS Mincho" panose="02020609040205080304" charset="-128"/>
              </a:rPr>
              <a:t>事例に対する自分</a:t>
            </a:r>
          </a:p>
          <a:p>
            <a:pPr marL="266700" indent="-266700">
              <a:lnSpc>
                <a:spcPct val="120000"/>
              </a:lnSpc>
            </a:pPr>
            <a:r>
              <a:rPr b="0">
                <a:ea typeface="MS Mincho" panose="02020609040205080304" charset="-128"/>
              </a:rPr>
              <a:t> </a:t>
            </a:r>
            <a:r>
              <a:rPr lang="en-US" b="0">
                <a:ea typeface="MS Mincho" panose="02020609040205080304" charset="-128"/>
              </a:rPr>
              <a:t>  </a:t>
            </a:r>
            <a:r>
              <a:rPr b="0">
                <a:ea typeface="MS Mincho" panose="02020609040205080304" charset="-128"/>
              </a:rPr>
              <a:t>の意見が書かれて</a:t>
            </a:r>
          </a:p>
          <a:p>
            <a:pPr marL="266700" indent="-266700">
              <a:lnSpc>
                <a:spcPct val="120000"/>
              </a:lnSpc>
            </a:pPr>
            <a:r>
              <a:rPr b="0">
                <a:ea typeface="MS Mincho" panose="02020609040205080304" charset="-128"/>
              </a:rPr>
              <a:t> </a:t>
            </a:r>
            <a:r>
              <a:rPr lang="en-US" b="0">
                <a:ea typeface="MS Mincho" panose="02020609040205080304" charset="-128"/>
              </a:rPr>
              <a:t>  </a:t>
            </a:r>
            <a:r>
              <a:rPr b="0">
                <a:ea typeface="MS Mincho" panose="02020609040205080304" charset="-128"/>
              </a:rPr>
              <a:t>いるか。</a:t>
            </a:r>
          </a:p>
        </p:txBody>
      </p:sp>
      <p:cxnSp>
        <p:nvCxnSpPr>
          <p:cNvPr id="7" name="直接连接符 6"/>
          <p:cNvCxnSpPr/>
          <p:nvPr/>
        </p:nvCxnSpPr>
        <p:spPr>
          <a:xfrm flipV="1">
            <a:off x="9522745" y="2819281"/>
            <a:ext cx="0" cy="2189827"/>
          </a:xfrm>
          <a:prstGeom prst="line">
            <a:avLst/>
          </a:prstGeom>
          <a:noFill/>
          <a:ln w="9525" cap="flat" cmpd="sng" algn="ctr">
            <a:solidFill>
              <a:srgbClr val="595959"/>
            </a:solidFill>
            <a:prstDash val="dash"/>
          </a:ln>
          <a:effectLst/>
        </p:spPr>
        <p:style>
          <a:lnRef idx="1">
            <a:schemeClr val="accent1"/>
          </a:lnRef>
          <a:fillRef idx="0">
            <a:schemeClr val="accent1"/>
          </a:fillRef>
          <a:effectRef idx="0">
            <a:schemeClr val="accent1"/>
          </a:effectRef>
          <a:fontRef idx="minor">
            <a:schemeClr val="tx1"/>
          </a:fontRef>
        </p:style>
      </p:cxnSp>
      <p:sp>
        <p:nvSpPr>
          <p:cNvPr id="8" name="MH_Title_1"/>
          <p:cNvSpPr/>
          <p:nvPr>
            <p:custDataLst>
              <p:tags r:id="rId5"/>
            </p:custDataLst>
          </p:nvPr>
        </p:nvSpPr>
        <p:spPr>
          <a:xfrm>
            <a:off x="9282776" y="5203898"/>
            <a:ext cx="478669" cy="478669"/>
          </a:xfrm>
          <a:prstGeom prst="ellipse">
            <a:avLst/>
          </a:prstGeom>
          <a:solidFill>
            <a:srgbClr val="595959"/>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800" dirty="0">
                <a:latin typeface="Impact" panose="020B0806030902050204" pitchFamily="34" charset="0"/>
              </a:rPr>
              <a:t>05</a:t>
            </a:r>
          </a:p>
        </p:txBody>
      </p:sp>
      <p:sp>
        <p:nvSpPr>
          <p:cNvPr id="9" name="文本框 8"/>
          <p:cNvSpPr txBox="1"/>
          <p:nvPr/>
        </p:nvSpPr>
        <p:spPr>
          <a:xfrm>
            <a:off x="7139305" y="3136900"/>
            <a:ext cx="2435225" cy="1087755"/>
          </a:xfrm>
          <a:prstGeom prst="rect">
            <a:avLst/>
          </a:prstGeom>
          <a:noFill/>
          <a:ln w="9525">
            <a:noFill/>
          </a:ln>
        </p:spPr>
        <p:txBody>
          <a:bodyPr wrap="square">
            <a:spAutoFit/>
          </a:bodyPr>
          <a:lstStyle/>
          <a:p>
            <a:pPr marL="266700" indent="-266700">
              <a:lnSpc>
                <a:spcPct val="120000"/>
              </a:lnSpc>
            </a:pPr>
            <a:r>
              <a:rPr lang="en-US" sz="1600" b="0">
                <a:latin typeface="MS Mincho" panose="02020609040205080304" charset="-128"/>
                <a:ea typeface="MS Mincho" panose="02020609040205080304" charset="-128"/>
                <a:cs typeface="MS Mincho" panose="02020609040205080304" charset="-128"/>
              </a:rPr>
              <a:t> </a:t>
            </a:r>
            <a:r>
              <a:rPr lang="ja-JP" altLang="en-US" sz="1600" b="0">
                <a:latin typeface="MS Mincho" panose="02020609040205080304" charset="-128"/>
                <a:ea typeface="MS Mincho" panose="02020609040205080304" charset="-128"/>
                <a:cs typeface="MS Mincho" panose="02020609040205080304" charset="-128"/>
              </a:rPr>
              <a:t>　</a:t>
            </a:r>
            <a:r>
              <a:rPr b="0">
                <a:latin typeface="MS Mincho" panose="02020609040205080304" charset="-128"/>
                <a:ea typeface="MS Mincho" panose="02020609040205080304" charset="-128"/>
                <a:cs typeface="MS Mincho" panose="02020609040205080304" charset="-128"/>
              </a:rPr>
              <a:t>結論に具体的な行動が提案されているか。</a:t>
            </a:r>
          </a:p>
        </p:txBody>
      </p:sp>
      <p:sp>
        <p:nvSpPr>
          <p:cNvPr id="10" name="文本框 9"/>
          <p:cNvSpPr txBox="1"/>
          <p:nvPr/>
        </p:nvSpPr>
        <p:spPr>
          <a:xfrm>
            <a:off x="9574530" y="3920490"/>
            <a:ext cx="2134870" cy="779780"/>
          </a:xfrm>
          <a:prstGeom prst="rect">
            <a:avLst/>
          </a:prstGeom>
          <a:noFill/>
          <a:ln w="9525">
            <a:noFill/>
          </a:ln>
        </p:spPr>
        <p:txBody>
          <a:bodyPr wrap="square">
            <a:spAutoFit/>
          </a:bodyPr>
          <a:lstStyle/>
          <a:p>
            <a:pPr marL="266700" indent="-266700">
              <a:lnSpc>
                <a:spcPct val="140000"/>
              </a:lnSpc>
            </a:pPr>
            <a:r>
              <a:rPr lang="en-US" sz="1600" b="0">
                <a:latin typeface="MS Mincho" panose="02020609040205080304" charset="-128"/>
                <a:ea typeface="MS Mincho" panose="02020609040205080304" charset="-128"/>
                <a:cs typeface="MS Mincho" panose="02020609040205080304" charset="-128"/>
              </a:rPr>
              <a:t> </a:t>
            </a:r>
            <a:r>
              <a:rPr lang="ja-JP" altLang="zh-CN" sz="1600" b="0">
                <a:latin typeface="MS Mincho" panose="02020609040205080304" charset="-128"/>
                <a:ea typeface="MS Mincho" panose="02020609040205080304" charset="-128"/>
                <a:cs typeface="MS Mincho" panose="02020609040205080304" charset="-128"/>
              </a:rPr>
              <a:t>直したほうがいい</a:t>
            </a:r>
          </a:p>
          <a:p>
            <a:pPr marL="266700" indent="-266700">
              <a:lnSpc>
                <a:spcPct val="140000"/>
              </a:lnSpc>
            </a:pPr>
            <a:r>
              <a:rPr lang="ja-JP" altLang="zh-CN" sz="1600" b="0">
                <a:latin typeface="MS Mincho" panose="02020609040205080304" charset="-128"/>
                <a:ea typeface="MS Mincho" panose="02020609040205080304" charset="-128"/>
                <a:cs typeface="MS Mincho" panose="02020609040205080304" charset="-128"/>
              </a:rPr>
              <a:t> ところはどこか。</a:t>
            </a:r>
          </a:p>
        </p:txBody>
      </p:sp>
      <p:sp>
        <p:nvSpPr>
          <p:cNvPr id="11" name="同心圆 60"/>
          <p:cNvSpPr/>
          <p:nvPr/>
        </p:nvSpPr>
        <p:spPr>
          <a:xfrm>
            <a:off x="9395460" y="1979295"/>
            <a:ext cx="2098040" cy="581025"/>
          </a:xfrm>
          <a:prstGeom prst="chevron">
            <a:avLst/>
          </a:prstGeom>
          <a:solidFill>
            <a:srgbClr val="595959"/>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noAutofit/>
          </a:bodyPr>
          <a:lstStyle/>
          <a:p>
            <a:pPr algn="ctr"/>
            <a:endParaRPr lang="zh-CN" altLang="en-US" sz="2400" b="1">
              <a:latin typeface="Impact" panose="020B0806030902050204" pitchFamily="34" charset="0"/>
              <a:ea typeface="微软雅黑" panose="020B0503020204020204" pitchFamily="34" charset="-122"/>
            </a:endParaRPr>
          </a:p>
        </p:txBody>
      </p:sp>
    </p:spTree>
  </p:cSld>
  <p:clrMapOvr>
    <a:masterClrMapping/>
  </p:clrMapOvr>
  <p:transition spd="slow" advTm="0">
    <p:push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2" name="矩形 11"/>
          <p:cNvSpPr/>
          <p:nvPr/>
        </p:nvSpPr>
        <p:spPr>
          <a:xfrm>
            <a:off x="542925" y="894715"/>
            <a:ext cx="11106150" cy="560070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solidFill>
                <a:srgbClr val="595959"/>
              </a:solidFill>
            </a:endParaRPr>
          </a:p>
        </p:txBody>
      </p:sp>
      <p:sp>
        <p:nvSpPr>
          <p:cNvPr id="4" name="标题 3"/>
          <p:cNvSpPr>
            <a:spLocks noGrp="1"/>
          </p:cNvSpPr>
          <p:nvPr>
            <p:ph type="title"/>
          </p:nvPr>
        </p:nvSpPr>
        <p:spPr>
          <a:xfrm>
            <a:off x="1075055" y="1090930"/>
            <a:ext cx="8964930" cy="553720"/>
          </a:xfrm>
        </p:spPr>
        <p:txBody>
          <a:bodyPr>
            <a:noAutofit/>
          </a:bodyPr>
          <a:lstStyle/>
          <a:p>
            <a:r>
              <a:rPr lang="ja-JP" altLang="zh-CN" sz="2400" b="1" spc="0">
                <a:ln w="22225">
                  <a:solidFill>
                    <a:schemeClr val="accent2"/>
                  </a:solidFill>
                  <a:prstDash val="solid"/>
                </a:ln>
                <a:solidFill>
                  <a:schemeClr val="accent2">
                    <a:lumMod val="40000"/>
                    <a:lumOff val="60000"/>
                  </a:schemeClr>
                </a:solidFill>
                <a:latin typeface="微软雅黑" panose="020B0503020204020204" pitchFamily="34" charset="-122"/>
                <a:ea typeface="微软雅黑" panose="020B0503020204020204" pitchFamily="34" charset="-122"/>
                <a:cs typeface="+mn-cs"/>
              </a:rPr>
              <a:t>★　</a:t>
            </a:r>
            <a:r>
              <a:rPr lang="ja-JP" altLang="zh-CN" sz="2400" b="1" spc="0">
                <a:ln w="22225">
                  <a:solidFill>
                    <a:schemeClr val="accent2"/>
                  </a:solidFill>
                  <a:prstDash val="solid"/>
                </a:ln>
                <a:solidFill>
                  <a:schemeClr val="accent2">
                    <a:lumMod val="40000"/>
                    <a:lumOff val="60000"/>
                  </a:schemeClr>
                </a:solidFill>
                <a:latin typeface="MS Mincho" panose="02020609040205080304" charset="-128"/>
                <a:ea typeface="MS Mincho" panose="02020609040205080304" charset="-128"/>
                <a:cs typeface="+mn-cs"/>
              </a:rPr>
              <a:t>クラスメートからのコメントをメモしましょう。</a:t>
            </a:r>
          </a:p>
        </p:txBody>
      </p:sp>
      <p:sp>
        <p:nvSpPr>
          <p:cNvPr id="23" name="矩形 22"/>
          <p:cNvSpPr/>
          <p:nvPr/>
        </p:nvSpPr>
        <p:spPr>
          <a:xfrm>
            <a:off x="1562963" y="2087674"/>
            <a:ext cx="5376000" cy="360000"/>
          </a:xfrm>
          <a:prstGeom prst="rect">
            <a:avLst/>
          </a:prstGeom>
          <a:noFill/>
          <a:ln w="15875" cap="flat" cmpd="sng" algn="ctr">
            <a:noFill/>
            <a:prstDash val="solid"/>
            <a:miter lim="800000"/>
          </a:ln>
          <a:effectLst/>
        </p:spPr>
        <p:txBody>
          <a:bodyPr lIns="288000" anchor="ctr"/>
          <a:lstStyle/>
          <a:p>
            <a:endParaRPr lang="en-US" altLang="zh-CN" sz="1500" kern="0" dirty="0">
              <a:solidFill>
                <a:srgbClr val="595959"/>
              </a:solidFill>
              <a:latin typeface="微软雅黑 Light" panose="020B0502040204020203" pitchFamily="34" charset="-122"/>
              <a:ea typeface="微软雅黑 Light" panose="020B0502040204020203" pitchFamily="34" charset="-122"/>
              <a:sym typeface="+mn-lt"/>
            </a:endParaRPr>
          </a:p>
        </p:txBody>
      </p:sp>
      <p:graphicFrame>
        <p:nvGraphicFramePr>
          <p:cNvPr id="6" name="表格 5"/>
          <p:cNvGraphicFramePr/>
          <p:nvPr/>
        </p:nvGraphicFramePr>
        <p:xfrm>
          <a:off x="1562735" y="2087880"/>
          <a:ext cx="8707755" cy="4036695"/>
        </p:xfrm>
        <a:graphic>
          <a:graphicData uri="http://schemas.openxmlformats.org/drawingml/2006/table">
            <a:tbl>
              <a:tblPr firstRow="1" bandRow="1">
                <a:tableStyleId>{5940675A-B579-460E-94D1-54222C63F5DA}</a:tableStyleId>
              </a:tblPr>
              <a:tblGrid>
                <a:gridCol w="8707755"/>
              </a:tblGrid>
              <a:tr h="310515">
                <a:tc>
                  <a:txBody>
                    <a:bodyPr/>
                    <a:lstStyle/>
                    <a:p>
                      <a:pPr indent="0">
                        <a:buNone/>
                      </a:pP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14:bounceEnd="56000">
                                          <p:cBhvr additive="base">
                                            <p:cTn id="7" dur="500" fill="hold"/>
                                            <p:tgtEl>
                                              <p:spTgt spid="12"/>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5" name="矩形 14"/>
          <p:cNvSpPr/>
          <p:nvPr/>
        </p:nvSpPr>
        <p:spPr>
          <a:xfrm>
            <a:off x="548400" y="844967"/>
            <a:ext cx="11095200" cy="5167212"/>
          </a:xfrm>
          <a:prstGeom prst="rect">
            <a:avLst/>
          </a:prstGeom>
          <a:solidFill>
            <a:schemeClr val="bg1"/>
          </a:solidFill>
          <a:ln w="12700">
            <a:noFill/>
            <a:miter lim="800000"/>
          </a:ln>
          <a:effectLst>
            <a:outerShdw blurRad="25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l"/>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l"/>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l"/>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buNone/>
            </a:pPr>
            <a:r>
              <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文章に説得力出す方法を身につけさせる。</a:t>
            </a:r>
          </a:p>
        </p:txBody>
      </p:sp>
      <p:sp>
        <p:nvSpPr>
          <p:cNvPr id="2" name="矩形 1"/>
          <p:cNvSpPr/>
          <p:nvPr/>
        </p:nvSpPr>
        <p:spPr>
          <a:xfrm>
            <a:off x="548400" y="3431790"/>
            <a:ext cx="11095200" cy="246458"/>
          </a:xfrm>
          <a:prstGeom prst="rect">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TextBox 10"/>
          <p:cNvSpPr txBox="1"/>
          <p:nvPr/>
        </p:nvSpPr>
        <p:spPr>
          <a:xfrm>
            <a:off x="2233295" y="2416810"/>
            <a:ext cx="7725410" cy="829945"/>
          </a:xfrm>
          <a:prstGeom prst="rect">
            <a:avLst/>
          </a:prstGeom>
          <a:noFill/>
        </p:spPr>
        <p:txBody>
          <a:bodyPr wrap="square" rtlCol="0" anchor="ctr">
            <a:spAutoFit/>
          </a:bodyPr>
          <a:lstStyle/>
          <a:p>
            <a:pPr algn="ctr"/>
            <a:r>
              <a:rPr lang="ja-JP" altLang="zh-CN" sz="4800" b="1" dirty="0">
                <a:ln>
                  <a:solidFill>
                    <a:srgbClr val="595959"/>
                  </a:solidFill>
                </a:ln>
                <a:solidFill>
                  <a:srgbClr val="595959"/>
                </a:solidFill>
                <a:latin typeface="MS Mincho" panose="02020609040205080304" charset="-128"/>
                <a:ea typeface="MS Mincho" panose="02020609040205080304" charset="-128"/>
                <a:sym typeface="+mn-ea"/>
              </a:rPr>
              <a:t>学習目標</a:t>
            </a:r>
            <a:r>
              <a:rPr lang="en-US" altLang="ja-JP" sz="4800" b="1" dirty="0">
                <a:ln>
                  <a:solidFill>
                    <a:srgbClr val="595959"/>
                  </a:solidFill>
                </a:ln>
                <a:solidFill>
                  <a:srgbClr val="595959"/>
                </a:solidFill>
                <a:latin typeface="MS Mincho" panose="02020609040205080304" charset="-128"/>
                <a:ea typeface="MS Mincho" panose="02020609040205080304" charset="-128"/>
                <a:sym typeface="+mn-ea"/>
              </a:rPr>
              <a:t>-</a:t>
            </a:r>
            <a:r>
              <a:rPr lang="ja-JP" altLang="en-US" sz="4800" b="1" dirty="0">
                <a:ln>
                  <a:solidFill>
                    <a:srgbClr val="595959"/>
                  </a:solidFill>
                </a:ln>
                <a:solidFill>
                  <a:srgbClr val="595959"/>
                </a:solidFill>
                <a:latin typeface="MS Mincho" panose="02020609040205080304" charset="-128"/>
                <a:ea typeface="MS Mincho" panose="02020609040205080304" charset="-128"/>
                <a:sym typeface="+mn-ea"/>
              </a:rPr>
              <a:t>３</a:t>
            </a: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1"/>
                                        </p:tgtEl>
                                        <p:attrNameLst>
                                          <p:attrName>style.visibility</p:attrName>
                                        </p:attrNameLst>
                                      </p:cBhvr>
                                      <p:to>
                                        <p:strVal val="visible"/>
                                      </p:to>
                                    </p:set>
                                    <p:anim calcmode="lin" valueType="num">
                                      <p:cBhvr additive="base">
                                        <p:cTn id="7" dur="1000"/>
                                        <p:tgtEl>
                                          <p:spTgt spid="11"/>
                                        </p:tgtEl>
                                        <p:attrNameLst>
                                          <p:attrName>ppt_x</p:attrName>
                                        </p:attrNameLst>
                                      </p:cBhvr>
                                      <p:tavLst>
                                        <p:tav tm="0">
                                          <p:val>
                                            <p:strVal val="#ppt_x-#ppt_w*1.125000"/>
                                          </p:val>
                                        </p:tav>
                                        <p:tav tm="100000">
                                          <p:val>
                                            <p:strVal val="#ppt_x"/>
                                          </p:val>
                                        </p:tav>
                                      </p:tavLst>
                                    </p:anim>
                                    <p:animEffect transition="in" filter="wipe(right)">
                                      <p:cBhvr>
                                        <p:cTn id="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3" name="圆角矩形 2"/>
          <p:cNvSpPr/>
          <p:nvPr/>
        </p:nvSpPr>
        <p:spPr>
          <a:xfrm>
            <a:off x="1653540" y="2089150"/>
            <a:ext cx="9271635" cy="3340735"/>
          </a:xfrm>
          <a:prstGeom prst="roundRect">
            <a:avLst/>
          </a:prstGeom>
          <a:solidFill>
            <a:schemeClr val="bg1"/>
          </a:solidFill>
          <a:ln w="25400" cap="flat" cmpd="sng" algn="ctr">
            <a:solidFill>
              <a:srgbClr val="F3E3C1">
                <a:shade val="50000"/>
              </a:srgbClr>
            </a:solidFill>
            <a:prstDash val="solid"/>
          </a:ln>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nSpc>
                <a:spcPct val="240000"/>
              </a:lnSpc>
            </a:pPr>
            <a:endParaRPr lang="en-US" altLang="ja-JP" sz="2400" b="1" dirty="0" smtClean="0">
              <a:solidFill>
                <a:schemeClr val="tx1">
                  <a:lumMod val="65000"/>
                  <a:lumOff val="35000"/>
                </a:schemeClr>
              </a:solid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sym typeface="+mn-ea"/>
            </a:endParaRPr>
          </a:p>
          <a:p>
            <a:pPr>
              <a:lnSpc>
                <a:spcPct val="240000"/>
              </a:lnSpc>
            </a:pPr>
            <a:endParaRPr lang="en-US" altLang="ja-JP" sz="2400" b="1" dirty="0" smtClean="0">
              <a:solidFill>
                <a:schemeClr val="tx1">
                  <a:lumMod val="65000"/>
                  <a:lumOff val="35000"/>
                </a:schemeClr>
              </a:solid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sym typeface="+mn-ea"/>
            </a:endParaRPr>
          </a:p>
          <a:p>
            <a:pPr>
              <a:lnSpc>
                <a:spcPct val="240000"/>
              </a:lnSpc>
            </a:pPr>
            <a:endParaRPr lang="en-US" altLang="ja-JP" sz="2400" b="1" dirty="0" smtClean="0">
              <a:solidFill>
                <a:schemeClr val="tx1">
                  <a:lumMod val="65000"/>
                  <a:lumOff val="35000"/>
                </a:schemeClr>
              </a:solidFill>
              <a:effectLst>
                <a:outerShdw blurRad="38100" dist="19050" dir="2700000" algn="tl" rotWithShape="0">
                  <a:schemeClr val="dk1">
                    <a:lumMod val="50000"/>
                    <a:alpha val="40000"/>
                  </a:schemeClr>
                </a:outerShdw>
              </a:effectLst>
              <a:latin typeface="MS Mincho" panose="02020609040205080304" charset="-128"/>
              <a:ea typeface="MS Mincho" panose="02020609040205080304" charset="-128"/>
              <a:sym typeface="+mn-ea"/>
            </a:endParaRPr>
          </a:p>
          <a:p>
            <a:pPr>
              <a:lnSpc>
                <a:spcPct val="240000"/>
              </a:lnSpc>
            </a:pPr>
            <a:r>
              <a:rPr lang="en-US" altLang="ja-JP" sz="2400" b="1" dirty="0" smtClean="0">
                <a:solidFill>
                  <a:schemeClr val="tx1">
                    <a:lumMod val="65000"/>
                    <a:lumOff val="35000"/>
                  </a:schemeClr>
                </a:solidFill>
                <a:effectLst>
                  <a:outerShdw blurRad="38100" dist="19050" dir="2700000" algn="tl" rotWithShape="0">
                    <a:schemeClr val="dk1">
                      <a:lumMod val="50000"/>
                      <a:alpha val="40000"/>
                    </a:schemeClr>
                  </a:outerShdw>
                </a:effectLst>
                <a:latin typeface="MS Mincho" panose="02020609040205080304" charset="-128"/>
                <a:ea typeface="MS Mincho" panose="02020609040205080304" charset="-128"/>
                <a:sym typeface="+mn-ea"/>
              </a:rPr>
              <a:t>【</a:t>
            </a:r>
            <a:r>
              <a:rPr lang="ja-JP" altLang="en-US" sz="2400" b="1" dirty="0" smtClean="0">
                <a:solidFill>
                  <a:schemeClr val="tx1">
                    <a:lumMod val="65000"/>
                    <a:lumOff val="35000"/>
                  </a:schemeClr>
                </a:solidFill>
                <a:effectLst>
                  <a:outerShdw blurRad="38100" dist="19050" dir="2700000" algn="tl" rotWithShape="0">
                    <a:schemeClr val="dk1">
                      <a:lumMod val="50000"/>
                      <a:alpha val="40000"/>
                    </a:schemeClr>
                  </a:outerShdw>
                </a:effectLst>
                <a:latin typeface="MS Mincho" panose="02020609040205080304" charset="-128"/>
                <a:ea typeface="MS Mincho" panose="02020609040205080304" charset="-128"/>
                <a:sym typeface="+mn-ea"/>
              </a:rPr>
              <a:t>作文のジャンル</a:t>
            </a:r>
            <a:r>
              <a:rPr lang="en-US" altLang="ja-JP" sz="2400" b="1" dirty="0" smtClean="0">
                <a:solidFill>
                  <a:schemeClr val="tx1">
                    <a:lumMod val="65000"/>
                    <a:lumOff val="35000"/>
                  </a:schemeClr>
                </a:solidFill>
                <a:effectLst>
                  <a:outerShdw blurRad="38100" dist="19050" dir="2700000" algn="tl" rotWithShape="0">
                    <a:schemeClr val="dk1">
                      <a:lumMod val="50000"/>
                      <a:alpha val="40000"/>
                    </a:schemeClr>
                  </a:outerShdw>
                </a:effectLst>
                <a:latin typeface="MS Mincho" panose="02020609040205080304" charset="-128"/>
                <a:ea typeface="MS Mincho" panose="02020609040205080304" charset="-128"/>
                <a:sym typeface="+mn-ea"/>
              </a:rPr>
              <a:t>】</a:t>
            </a:r>
            <a:r>
              <a:rPr lang="ja-JP" altLang="en-US" sz="2400" b="1" dirty="0" smtClean="0">
                <a:solidFill>
                  <a:schemeClr val="tx1">
                    <a:lumMod val="65000"/>
                    <a:lumOff val="35000"/>
                  </a:schemeClr>
                </a:solidFill>
                <a:latin typeface="MS Mincho" panose="02020609040205080304" charset="-128"/>
                <a:ea typeface="MS Mincho" panose="02020609040205080304" charset="-128"/>
                <a:sym typeface="+mn-ea"/>
              </a:rPr>
              <a:t>　意見文</a:t>
            </a:r>
            <a:endParaRPr lang="ja-JP" altLang="en-US" sz="2400" dirty="0" smtClean="0">
              <a:solidFill>
                <a:schemeClr val="tx1">
                  <a:lumMod val="65000"/>
                  <a:lumOff val="35000"/>
                </a:schemeClr>
              </a:solidFill>
              <a:effectLst>
                <a:outerShdw blurRad="38100" dist="19050" dir="2700000" algn="tl" rotWithShape="0">
                  <a:schemeClr val="dk1">
                    <a:lumMod val="50000"/>
                    <a:alpha val="40000"/>
                  </a:schemeClr>
                </a:outerShdw>
              </a:effectLst>
              <a:latin typeface="MS Mincho" panose="02020609040205080304" charset="-128"/>
              <a:ea typeface="MS Mincho" panose="02020609040205080304" charset="-128"/>
              <a:sym typeface="+mn-ea"/>
            </a:endParaRPr>
          </a:p>
          <a:p>
            <a:pPr>
              <a:lnSpc>
                <a:spcPct val="180000"/>
              </a:lnSpc>
            </a:pPr>
            <a:r>
              <a:rPr lang="ja-JP" altLang="en-US" sz="2400" b="1" dirty="0" smtClean="0">
                <a:solidFill>
                  <a:schemeClr val="tx1">
                    <a:lumMod val="65000"/>
                    <a:lumOff val="35000"/>
                  </a:schemeClr>
                </a:solidFill>
                <a:effectLst>
                  <a:outerShdw blurRad="38100" dist="19050" dir="2700000" algn="tl" rotWithShape="0">
                    <a:schemeClr val="dk1">
                      <a:lumMod val="50000"/>
                      <a:alpha val="40000"/>
                    </a:schemeClr>
                  </a:outerShdw>
                </a:effectLst>
                <a:latin typeface="MS Mincho" panose="02020609040205080304" charset="-128"/>
                <a:ea typeface="MS Mincho" panose="02020609040205080304" charset="-128"/>
                <a:sym typeface="+mn-ea"/>
              </a:rPr>
              <a:t>【トピック】</a:t>
            </a:r>
            <a:r>
              <a:rPr lang="ja-JP" altLang="en-US" sz="2400" b="1"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MS Mincho" panose="02020609040205080304" charset="-128"/>
                <a:ea typeface="MS Mincho" panose="02020609040205080304" charset="-128"/>
                <a:sym typeface="+mn-ea"/>
              </a:rPr>
              <a:t>　　　　</a:t>
            </a:r>
            <a:r>
              <a:rPr lang="ja-JP"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ja-JP" altLang="en-US" sz="2400" b="1" dirty="0" smtClean="0">
                <a:solidFill>
                  <a:schemeClr val="tx1">
                    <a:lumMod val="65000"/>
                    <a:lumOff val="35000"/>
                  </a:schemeClr>
                </a:solidFill>
                <a:latin typeface="MS Mincho" panose="02020609040205080304" charset="-128"/>
                <a:ea typeface="MS Mincho" panose="02020609040205080304" charset="-128"/>
                <a:sym typeface="+mn-ea"/>
              </a:rPr>
              <a:t>情報社会について考えよう</a:t>
            </a:r>
          </a:p>
          <a:p>
            <a:pPr>
              <a:lnSpc>
                <a:spcPct val="180000"/>
              </a:lnSpc>
            </a:pPr>
            <a:r>
              <a:rPr lang="ja-JP" altLang="en-US" sz="2400" b="1" dirty="0" smtClean="0">
                <a:solidFill>
                  <a:schemeClr val="tx1">
                    <a:lumMod val="65000"/>
                    <a:lumOff val="35000"/>
                  </a:schemeClr>
                </a:solidFill>
                <a:latin typeface="MS Mincho" panose="02020609040205080304" charset="-128"/>
                <a:ea typeface="MS Mincho" panose="02020609040205080304" charset="-128"/>
                <a:sym typeface="+mn-ea"/>
              </a:rPr>
              <a:t>　　　　　　　　　　</a:t>
            </a:r>
            <a:r>
              <a:rPr lang="ja-JP"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ja-JP" altLang="en-US" sz="2400" b="1" dirty="0" smtClean="0">
                <a:solidFill>
                  <a:schemeClr val="tx1">
                    <a:lumMod val="65000"/>
                    <a:lumOff val="35000"/>
                  </a:schemeClr>
                </a:solidFill>
                <a:latin typeface="MS Mincho" panose="02020609040205080304" charset="-128"/>
                <a:ea typeface="MS Mincho" panose="02020609040205080304" charset="-128"/>
                <a:sym typeface="+mn-ea"/>
              </a:rPr>
              <a:t>先端技術の功罪について考えよう</a:t>
            </a:r>
          </a:p>
          <a:p>
            <a:pPr>
              <a:lnSpc>
                <a:spcPct val="240000"/>
              </a:lnSpc>
            </a:pPr>
            <a:r>
              <a:rPr lang="ja-JP" altLang="en-US" sz="2400" dirty="0" smtClean="0">
                <a:solidFill>
                  <a:schemeClr val="tx1">
                    <a:lumMod val="65000"/>
                    <a:lumOff val="35000"/>
                  </a:schemeClr>
                </a:solidFill>
                <a:effectLst>
                  <a:outerShdw blurRad="38100" dist="19050" dir="2700000" algn="tl" rotWithShape="0">
                    <a:schemeClr val="dk1">
                      <a:lumMod val="50000"/>
                      <a:alpha val="40000"/>
                    </a:schemeClr>
                  </a:outerShdw>
                </a:effectLst>
                <a:latin typeface="MS Mincho" panose="02020609040205080304" charset="-128"/>
                <a:ea typeface="MS Mincho" panose="02020609040205080304" charset="-128"/>
                <a:sym typeface="+mn-ea"/>
              </a:rPr>
              <a:t>　　</a:t>
            </a:r>
            <a:endParaRPr lang="ja-JP" altLang="en-US" sz="2400" dirty="0" smtClean="0">
              <a:solidFill>
                <a:schemeClr val="tx1">
                  <a:lumMod val="65000"/>
                  <a:lumOff val="35000"/>
                </a:schemeClr>
              </a:solid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sym typeface="+mn-ea"/>
            </a:endParaRPr>
          </a:p>
          <a:p>
            <a:pPr>
              <a:lnSpc>
                <a:spcPct val="240000"/>
              </a:lnSpc>
            </a:pPr>
            <a:endParaRPr lang="ja-JP" altLang="zh-CN" sz="2400" b="1">
              <a:solidFill>
                <a:schemeClr val="tx1"/>
              </a:solidFill>
              <a:latin typeface="MS Mincho" panose="02020609040205080304" charset="-128"/>
              <a:ea typeface="MS Mincho" panose="02020609040205080304" charset="-128"/>
              <a:sym typeface="+mn-ea"/>
            </a:endParaRPr>
          </a:p>
          <a:p>
            <a:pPr>
              <a:lnSpc>
                <a:spcPct val="240000"/>
              </a:lnSpc>
            </a:pPr>
            <a:endParaRPr lang="ja-JP" altLang="zh-CN" sz="2400" b="1">
              <a:solidFill>
                <a:schemeClr val="tx1"/>
              </a:solidFill>
              <a:latin typeface="MS Mincho" panose="02020609040205080304" charset="-128"/>
              <a:ea typeface="MS Mincho" panose="02020609040205080304" charset="-128"/>
              <a:sym typeface="+mn-ea"/>
            </a:endParaRPr>
          </a:p>
        </p:txBody>
      </p:sp>
      <p:sp>
        <p:nvSpPr>
          <p:cNvPr id="4" name="文本框 3"/>
          <p:cNvSpPr txBox="1"/>
          <p:nvPr/>
        </p:nvSpPr>
        <p:spPr>
          <a:xfrm>
            <a:off x="4490720" y="815340"/>
            <a:ext cx="4718050" cy="706755"/>
          </a:xfrm>
          <a:prstGeom prst="rect">
            <a:avLst/>
          </a:prstGeom>
          <a:noFill/>
        </p:spPr>
        <p:txBody>
          <a:bodyPr wrap="square" rtlCol="0">
            <a:spAutoFit/>
          </a:bodyPr>
          <a:lstStyle/>
          <a:p>
            <a:r>
              <a:rPr lang="ja-JP" altLang="zh-CN" sz="4000">
                <a:latin typeface="MS Mincho" panose="02020609040205080304" charset="-128"/>
                <a:ea typeface="MS Mincho" panose="02020609040205080304" charset="-128"/>
              </a:rPr>
              <a:t>作文について</a:t>
            </a:r>
          </a:p>
        </p:txBody>
      </p:sp>
    </p:spTree>
    <p:custDataLst>
      <p:tags r:id="rId1"/>
    </p:custDataLst>
  </p:cSld>
  <p:clrMapOvr>
    <a:masterClrMapping/>
  </p:clrMapOvr>
  <p:transition spd="slow">
    <p:push di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08072" y="1168111"/>
            <a:ext cx="1053545" cy="1119809"/>
            <a:chOff x="5758072" y="954157"/>
            <a:chExt cx="1053545" cy="1119809"/>
          </a:xfrm>
        </p:grpSpPr>
        <p:sp>
          <p:nvSpPr>
            <p:cNvPr id="3" name="菱形 2"/>
            <p:cNvSpPr/>
            <p:nvPr/>
          </p:nvSpPr>
          <p:spPr>
            <a:xfrm>
              <a:off x="5764696" y="954157"/>
              <a:ext cx="1046921" cy="1046921"/>
            </a:xfrm>
            <a:prstGeom prst="diamond">
              <a:avLst/>
            </a:prstGeom>
            <a:noFill/>
            <a:ln w="28575">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楷体" panose="02010609060101010101" pitchFamily="49" charset="-122"/>
                <a:ea typeface="楷体" panose="02010609060101010101" pitchFamily="49" charset="-122"/>
              </a:endParaRPr>
            </a:p>
          </p:txBody>
        </p:sp>
        <p:sp>
          <p:nvSpPr>
            <p:cNvPr id="4" name="菱形 3"/>
            <p:cNvSpPr/>
            <p:nvPr/>
          </p:nvSpPr>
          <p:spPr>
            <a:xfrm>
              <a:off x="5758072" y="1027045"/>
              <a:ext cx="1046921" cy="1046921"/>
            </a:xfrm>
            <a:prstGeom prst="diamond">
              <a:avLst/>
            </a:prstGeom>
            <a:noFill/>
            <a:ln w="12700">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grpSp>
      <p:sp>
        <p:nvSpPr>
          <p:cNvPr id="5" name="文本框 4"/>
          <p:cNvSpPr txBox="1"/>
          <p:nvPr/>
        </p:nvSpPr>
        <p:spPr>
          <a:xfrm>
            <a:off x="1379435" y="1508861"/>
            <a:ext cx="622852" cy="461665"/>
          </a:xfrm>
          <a:prstGeom prst="rect">
            <a:avLst/>
          </a:prstGeom>
          <a:noFill/>
        </p:spPr>
        <p:txBody>
          <a:bodyPr wrap="square" rtlCol="0">
            <a:spAutoFit/>
          </a:bodyPr>
          <a:lstStyle/>
          <a:p>
            <a:pPr algn="ctr"/>
            <a:r>
              <a:rPr lang="en-US" altLang="zh-CN" sz="2400" dirty="0">
                <a:latin typeface="楷体" panose="02010609060101010101" pitchFamily="49" charset="-122"/>
                <a:ea typeface="楷体" panose="02010609060101010101" pitchFamily="49" charset="-122"/>
              </a:rPr>
              <a:t>01</a:t>
            </a:r>
            <a:endParaRPr lang="zh-CN" altLang="en-US" sz="2400" dirty="0">
              <a:latin typeface="楷体" panose="02010609060101010101" pitchFamily="49" charset="-122"/>
              <a:ea typeface="楷体" panose="02010609060101010101" pitchFamily="49" charset="-122"/>
            </a:endParaRPr>
          </a:p>
        </p:txBody>
      </p:sp>
      <p:grpSp>
        <p:nvGrpSpPr>
          <p:cNvPr id="6" name="组合 5"/>
          <p:cNvGrpSpPr/>
          <p:nvPr/>
        </p:nvGrpSpPr>
        <p:grpSpPr>
          <a:xfrm>
            <a:off x="1101366" y="2874599"/>
            <a:ext cx="1053545" cy="1119809"/>
            <a:chOff x="5758072" y="954157"/>
            <a:chExt cx="1053545" cy="1119809"/>
          </a:xfrm>
        </p:grpSpPr>
        <p:sp>
          <p:nvSpPr>
            <p:cNvPr id="7" name="菱形 6"/>
            <p:cNvSpPr/>
            <p:nvPr/>
          </p:nvSpPr>
          <p:spPr>
            <a:xfrm>
              <a:off x="5764696" y="954157"/>
              <a:ext cx="1046921" cy="1046921"/>
            </a:xfrm>
            <a:prstGeom prst="diamond">
              <a:avLst/>
            </a:prstGeom>
            <a:noFill/>
            <a:ln w="28575">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楷体" panose="02010609060101010101" pitchFamily="49" charset="-122"/>
                <a:ea typeface="楷体" panose="02010609060101010101" pitchFamily="49" charset="-122"/>
              </a:endParaRPr>
            </a:p>
          </p:txBody>
        </p:sp>
        <p:sp>
          <p:nvSpPr>
            <p:cNvPr id="8" name="菱形 7"/>
            <p:cNvSpPr/>
            <p:nvPr/>
          </p:nvSpPr>
          <p:spPr>
            <a:xfrm>
              <a:off x="5758072" y="1027045"/>
              <a:ext cx="1046921" cy="1046921"/>
            </a:xfrm>
            <a:prstGeom prst="diamond">
              <a:avLst/>
            </a:prstGeom>
            <a:noFill/>
            <a:ln w="12700">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grpSp>
      <p:sp>
        <p:nvSpPr>
          <p:cNvPr id="9" name="文本框 8"/>
          <p:cNvSpPr txBox="1"/>
          <p:nvPr/>
        </p:nvSpPr>
        <p:spPr>
          <a:xfrm>
            <a:off x="1326374" y="3203919"/>
            <a:ext cx="622852" cy="461665"/>
          </a:xfrm>
          <a:prstGeom prst="rect">
            <a:avLst/>
          </a:prstGeom>
          <a:noFill/>
        </p:spPr>
        <p:txBody>
          <a:bodyPr wrap="square" rtlCol="0">
            <a:spAutoFit/>
          </a:bodyPr>
          <a:lstStyle/>
          <a:p>
            <a:pPr algn="ctr"/>
            <a:r>
              <a:rPr lang="en-US" altLang="zh-CN" sz="2400" dirty="0">
                <a:latin typeface="楷体" panose="02010609060101010101" pitchFamily="49" charset="-122"/>
                <a:ea typeface="楷体" panose="02010609060101010101" pitchFamily="49" charset="-122"/>
              </a:rPr>
              <a:t>02</a:t>
            </a:r>
            <a:endParaRPr lang="zh-CN" altLang="en-US" sz="2400" dirty="0">
              <a:latin typeface="楷体" panose="02010609060101010101" pitchFamily="49" charset="-122"/>
              <a:ea typeface="楷体" panose="02010609060101010101" pitchFamily="49" charset="-122"/>
            </a:endParaRPr>
          </a:p>
        </p:txBody>
      </p:sp>
      <p:grpSp>
        <p:nvGrpSpPr>
          <p:cNvPr id="10" name="组合 9"/>
          <p:cNvGrpSpPr/>
          <p:nvPr/>
        </p:nvGrpSpPr>
        <p:grpSpPr>
          <a:xfrm>
            <a:off x="1114422" y="4465360"/>
            <a:ext cx="1053545" cy="1119809"/>
            <a:chOff x="5758072" y="954157"/>
            <a:chExt cx="1053545" cy="1119809"/>
          </a:xfrm>
        </p:grpSpPr>
        <p:sp>
          <p:nvSpPr>
            <p:cNvPr id="11" name="菱形 10"/>
            <p:cNvSpPr/>
            <p:nvPr/>
          </p:nvSpPr>
          <p:spPr>
            <a:xfrm>
              <a:off x="5764696" y="954157"/>
              <a:ext cx="1046921" cy="1046921"/>
            </a:xfrm>
            <a:prstGeom prst="diamond">
              <a:avLst/>
            </a:prstGeom>
            <a:noFill/>
            <a:ln w="28575">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sp>
          <p:nvSpPr>
            <p:cNvPr id="12" name="菱形 11"/>
            <p:cNvSpPr/>
            <p:nvPr/>
          </p:nvSpPr>
          <p:spPr>
            <a:xfrm>
              <a:off x="5758072" y="1027045"/>
              <a:ext cx="1046921" cy="1046921"/>
            </a:xfrm>
            <a:prstGeom prst="diamond">
              <a:avLst/>
            </a:prstGeom>
            <a:noFill/>
            <a:ln w="12700">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grpSp>
      <p:sp>
        <p:nvSpPr>
          <p:cNvPr id="13" name="文本框 12"/>
          <p:cNvSpPr txBox="1"/>
          <p:nvPr/>
        </p:nvSpPr>
        <p:spPr>
          <a:xfrm>
            <a:off x="1333080" y="4825795"/>
            <a:ext cx="622852" cy="461665"/>
          </a:xfrm>
          <a:prstGeom prst="rect">
            <a:avLst/>
          </a:prstGeom>
          <a:noFill/>
        </p:spPr>
        <p:txBody>
          <a:bodyPr wrap="square" rtlCol="0">
            <a:spAutoFit/>
          </a:bodyPr>
          <a:lstStyle/>
          <a:p>
            <a:pPr algn="ctr"/>
            <a:r>
              <a:rPr lang="en-US" altLang="zh-CN" sz="2400" dirty="0">
                <a:latin typeface="楷体" panose="02010609060101010101" pitchFamily="49" charset="-122"/>
                <a:ea typeface="楷体" panose="02010609060101010101" pitchFamily="49" charset="-122"/>
              </a:rPr>
              <a:t>03</a:t>
            </a:r>
            <a:endParaRPr lang="zh-CN" altLang="en-US" sz="2400" dirty="0">
              <a:latin typeface="楷体" panose="02010609060101010101" pitchFamily="49" charset="-122"/>
              <a:ea typeface="楷体" panose="02010609060101010101" pitchFamily="49" charset="-122"/>
            </a:endParaRPr>
          </a:p>
        </p:txBody>
      </p:sp>
      <p:sp>
        <p:nvSpPr>
          <p:cNvPr id="14" name="文本框 22"/>
          <p:cNvSpPr txBox="1">
            <a:spLocks noChangeArrowheads="1"/>
          </p:cNvSpPr>
          <p:nvPr/>
        </p:nvSpPr>
        <p:spPr bwMode="auto">
          <a:xfrm>
            <a:off x="2613660" y="1457960"/>
            <a:ext cx="7395845" cy="706755"/>
          </a:xfrm>
          <a:prstGeom prst="rect">
            <a:avLst/>
          </a:prstGeom>
          <a:noFill/>
          <a:ln>
            <a:noFill/>
          </a:ln>
        </p:spPr>
        <p:txBody>
          <a:bodyPr wrap="square">
            <a:spAutoFit/>
          </a:bodyPr>
          <a:lstStyle>
            <a:lvl1pPr/>
            <a:lvl2pPr marL="742950" indent="-285750"/>
            <a:lvl3pPr/>
            <a:lvl4pPr/>
            <a:lvl5pPr/>
            <a:lvl6pPr/>
            <a:lvl7pPr/>
            <a:lvl8pPr/>
            <a:lvl9pPr/>
          </a:lstStyle>
          <a:p>
            <a:r>
              <a:rPr lang="en-US" altLang="zh-CN" sz="2000" dirty="0">
                <a:latin typeface="MS PGothic" panose="020B0600070205080204" charset="-128"/>
                <a:ea typeface="MS PGothic" panose="020B0600070205080204" charset="-128"/>
                <a:sym typeface="微软雅黑" panose="020B0503020204020204" pitchFamily="34" charset="-122"/>
              </a:rPr>
              <a:t>資料を調べて客観的な事実を引用したり、具体的な例や提案を書いたりすることが重要です。</a:t>
            </a:r>
          </a:p>
        </p:txBody>
      </p:sp>
      <p:sp>
        <p:nvSpPr>
          <p:cNvPr id="16" name="文本框 15"/>
          <p:cNvSpPr txBox="1">
            <a:spLocks noChangeArrowheads="1"/>
          </p:cNvSpPr>
          <p:nvPr/>
        </p:nvSpPr>
        <p:spPr bwMode="auto">
          <a:xfrm>
            <a:off x="2613660" y="2983230"/>
            <a:ext cx="9172575" cy="706755"/>
          </a:xfrm>
          <a:prstGeom prst="rect">
            <a:avLst/>
          </a:prstGeom>
          <a:noFill/>
          <a:ln>
            <a:noFill/>
          </a:ln>
        </p:spPr>
        <p:txBody>
          <a:bodyPr wrap="square">
            <a:spAutoFit/>
          </a:bodyPr>
          <a:lstStyle>
            <a:lvl1pPr/>
            <a:lvl2pPr marL="742950" indent="-285750"/>
            <a:lvl3pPr/>
            <a:lvl4pPr/>
            <a:lvl5pPr/>
            <a:lvl6pPr/>
            <a:lvl7pPr/>
            <a:lvl8pPr/>
            <a:lvl9pPr/>
          </a:lstStyle>
          <a:p>
            <a:r>
              <a:rPr lang="en-US" altLang="zh-CN" sz="2000" dirty="0">
                <a:latin typeface="MS PGothic" panose="020B0600070205080204" charset="-128"/>
                <a:ea typeface="MS PGothic" panose="020B0600070205080204" charset="-128"/>
                <a:sym typeface="微软雅黑" panose="020B0503020204020204" pitchFamily="34" charset="-122"/>
              </a:rPr>
              <a:t>場合によっては自分自身の体験や身近な人の発言を紹介する、あえて</a:t>
            </a:r>
          </a:p>
          <a:p>
            <a:r>
              <a:rPr lang="en-US" altLang="zh-CN" sz="2000" dirty="0">
                <a:latin typeface="MS PGothic" panose="020B0600070205080204" charset="-128"/>
                <a:ea typeface="MS PGothic" panose="020B0600070205080204" charset="-128"/>
                <a:sym typeface="微软雅黑" panose="020B0503020204020204" pitchFamily="34" charset="-122"/>
              </a:rPr>
              <a:t>自分と反対の意見を紹介しそれに反論するなどの方法も効果があります。</a:t>
            </a:r>
          </a:p>
        </p:txBody>
      </p:sp>
      <p:sp>
        <p:nvSpPr>
          <p:cNvPr id="18" name="文本框 17"/>
          <p:cNvSpPr txBox="1">
            <a:spLocks noChangeArrowheads="1"/>
          </p:cNvSpPr>
          <p:nvPr/>
        </p:nvSpPr>
        <p:spPr bwMode="auto">
          <a:xfrm>
            <a:off x="2613660" y="4530090"/>
            <a:ext cx="9095105" cy="706755"/>
          </a:xfrm>
          <a:prstGeom prst="rect">
            <a:avLst/>
          </a:prstGeom>
          <a:noFill/>
          <a:ln>
            <a:noFill/>
          </a:ln>
        </p:spPr>
        <p:txBody>
          <a:bodyPr wrap="square">
            <a:spAutoFit/>
          </a:bodyPr>
          <a:lstStyle>
            <a:lvl1pPr/>
            <a:lvl2pPr marL="742950" indent="-285750"/>
            <a:lvl3pPr/>
            <a:lvl4pPr/>
            <a:lvl5pPr/>
            <a:lvl6pPr/>
            <a:lvl7pPr/>
            <a:lvl8pPr/>
            <a:lvl9pPr/>
          </a:lstStyle>
          <a:p>
            <a:pPr algn="l">
              <a:buClrTx/>
              <a:buSzTx/>
              <a:buFontTx/>
            </a:pPr>
            <a:r>
              <a:rPr lang="ja-JP" altLang="en-US" sz="2000" dirty="0">
                <a:latin typeface="MS PGothic" panose="020B0600070205080204" charset="-128"/>
                <a:ea typeface="MS PGothic" panose="020B0600070205080204" charset="-128"/>
                <a:sym typeface="微软雅黑" panose="020B0503020204020204" pitchFamily="34" charset="-122"/>
              </a:rPr>
              <a:t>話題にしている概念や事象について、定義をはっきり説明することが必要</a:t>
            </a:r>
          </a:p>
          <a:p>
            <a:pPr algn="l">
              <a:buClrTx/>
              <a:buSzTx/>
              <a:buFontTx/>
            </a:pPr>
            <a:r>
              <a:rPr lang="ja-JP" altLang="en-US" sz="2000" dirty="0">
                <a:latin typeface="MS PGothic" panose="020B0600070205080204" charset="-128"/>
                <a:ea typeface="MS PGothic" panose="020B0600070205080204" charset="-128"/>
                <a:sym typeface="微软雅黑" panose="020B0503020204020204" pitchFamily="34" charset="-122"/>
              </a:rPr>
              <a:t>な時もあります。</a:t>
            </a:r>
          </a:p>
        </p:txBody>
      </p:sp>
      <p:sp>
        <p:nvSpPr>
          <p:cNvPr id="20" name="文本框 19"/>
          <p:cNvSpPr txBox="1"/>
          <p:nvPr/>
        </p:nvSpPr>
        <p:spPr>
          <a:xfrm>
            <a:off x="6065520" y="374650"/>
            <a:ext cx="5067300" cy="52197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ja-JP" altLang="zh-CN" sz="2800"/>
              <a:t>　</a:t>
            </a:r>
            <a:r>
              <a:rPr lang="en-US" altLang="ja-JP" sz="2800"/>
              <a:t>    </a:t>
            </a:r>
            <a:r>
              <a:rPr lang="ja-JP" altLang="zh-CN" sz="2800"/>
              <a:t>文章に説得力を出す方法</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10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1000"/>
                                        <p:tgtEl>
                                          <p:spTgt spid="5"/>
                                        </p:tgtEl>
                                      </p:cBhvr>
                                    </p:animEffect>
                                  </p:childTnLst>
                                </p:cTn>
                              </p:par>
                              <p:par>
                                <p:cTn id="11" presetID="16" presetClass="entr" presetSubtype="2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1000"/>
                                        <p:tgtEl>
                                          <p:spTgt spid="6"/>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1000"/>
                                        <p:tgtEl>
                                          <p:spTgt spid="9"/>
                                        </p:tgtEl>
                                      </p:cBhvr>
                                    </p:animEffect>
                                  </p:childTnLst>
                                </p:cTn>
                              </p:par>
                              <p:par>
                                <p:cTn id="17" presetID="16" presetClass="entr" presetSubtype="21"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inVertical)">
                                      <p:cBhvr>
                                        <p:cTn id="19" dur="1000"/>
                                        <p:tgtEl>
                                          <p:spTgt spid="10"/>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1000"/>
                                        <p:tgtEl>
                                          <p:spTgt spid="13"/>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3" grpId="0"/>
      <p:bldP spid="14" grpId="0"/>
      <p:bldP spid="16" grpId="0"/>
      <p:bldP spid="1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03856" y="772114"/>
            <a:ext cx="1053545" cy="1119809"/>
            <a:chOff x="5758072" y="954157"/>
            <a:chExt cx="1053545" cy="1119809"/>
          </a:xfrm>
        </p:grpSpPr>
        <p:sp>
          <p:nvSpPr>
            <p:cNvPr id="7" name="菱形 6"/>
            <p:cNvSpPr/>
            <p:nvPr/>
          </p:nvSpPr>
          <p:spPr>
            <a:xfrm>
              <a:off x="5764696" y="954157"/>
              <a:ext cx="1046921" cy="1046921"/>
            </a:xfrm>
            <a:prstGeom prst="diamond">
              <a:avLst/>
            </a:prstGeom>
            <a:noFill/>
            <a:ln w="28575">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楷体" panose="02010609060101010101" pitchFamily="49" charset="-122"/>
                <a:ea typeface="楷体" panose="02010609060101010101" pitchFamily="49" charset="-122"/>
              </a:endParaRPr>
            </a:p>
          </p:txBody>
        </p:sp>
        <p:sp>
          <p:nvSpPr>
            <p:cNvPr id="8" name="菱形 7"/>
            <p:cNvSpPr/>
            <p:nvPr/>
          </p:nvSpPr>
          <p:spPr>
            <a:xfrm>
              <a:off x="5758072" y="1027045"/>
              <a:ext cx="1046921" cy="1046921"/>
            </a:xfrm>
            <a:prstGeom prst="diamond">
              <a:avLst/>
            </a:prstGeom>
            <a:noFill/>
            <a:ln w="12700">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grpSp>
      <p:sp>
        <p:nvSpPr>
          <p:cNvPr id="9" name="文本框 8"/>
          <p:cNvSpPr txBox="1"/>
          <p:nvPr/>
        </p:nvSpPr>
        <p:spPr>
          <a:xfrm>
            <a:off x="742950" y="1065530"/>
            <a:ext cx="1014730" cy="460375"/>
          </a:xfrm>
          <a:prstGeom prst="rect">
            <a:avLst/>
          </a:prstGeom>
          <a:noFill/>
        </p:spPr>
        <p:txBody>
          <a:bodyPr wrap="square" rtlCol="0">
            <a:spAutoFit/>
          </a:bodyPr>
          <a:lstStyle/>
          <a:p>
            <a:pPr algn="ctr"/>
            <a:r>
              <a:rPr lang="ja-JP" altLang="zh-CN" sz="2400">
                <a:sym typeface="+mn-ea"/>
              </a:rPr>
              <a:t>例</a:t>
            </a:r>
            <a:r>
              <a:rPr lang="en-US" altLang="ja-JP" sz="2400">
                <a:sym typeface="+mn-ea"/>
              </a:rPr>
              <a:t>1</a:t>
            </a:r>
            <a:endParaRPr lang="en-US" altLang="ja-JP" sz="2400" dirty="0">
              <a:latin typeface="楷体" panose="02010609060101010101" pitchFamily="49" charset="-122"/>
              <a:ea typeface="楷体" panose="02010609060101010101" pitchFamily="49" charset="-122"/>
              <a:sym typeface="+mn-ea"/>
            </a:endParaRPr>
          </a:p>
        </p:txBody>
      </p:sp>
      <p:pic>
        <p:nvPicPr>
          <p:cNvPr id="3" name="图片 2"/>
          <p:cNvPicPr>
            <a:picLocks noChangeAspect="1"/>
          </p:cNvPicPr>
          <p:nvPr/>
        </p:nvPicPr>
        <p:blipFill>
          <a:blip r:embed="rId2"/>
          <a:srcRect b="62222"/>
          <a:stretch>
            <a:fillRect/>
          </a:stretch>
        </p:blipFill>
        <p:spPr>
          <a:xfrm>
            <a:off x="1891030" y="2346960"/>
            <a:ext cx="9193530" cy="304165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10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17826" y="571454"/>
            <a:ext cx="1053545" cy="1119809"/>
            <a:chOff x="5758072" y="954157"/>
            <a:chExt cx="1053545" cy="1119809"/>
          </a:xfrm>
        </p:grpSpPr>
        <p:sp>
          <p:nvSpPr>
            <p:cNvPr id="7" name="菱形 6"/>
            <p:cNvSpPr/>
            <p:nvPr/>
          </p:nvSpPr>
          <p:spPr>
            <a:xfrm>
              <a:off x="5764696" y="954157"/>
              <a:ext cx="1046921" cy="1046921"/>
            </a:xfrm>
            <a:prstGeom prst="diamond">
              <a:avLst/>
            </a:prstGeom>
            <a:noFill/>
            <a:ln w="28575">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楷体" panose="02010609060101010101" pitchFamily="49" charset="-122"/>
                <a:ea typeface="楷体" panose="02010609060101010101" pitchFamily="49" charset="-122"/>
              </a:endParaRPr>
            </a:p>
          </p:txBody>
        </p:sp>
        <p:sp>
          <p:nvSpPr>
            <p:cNvPr id="8" name="菱形 7"/>
            <p:cNvSpPr/>
            <p:nvPr/>
          </p:nvSpPr>
          <p:spPr>
            <a:xfrm>
              <a:off x="5758072" y="1027045"/>
              <a:ext cx="1046921" cy="1046921"/>
            </a:xfrm>
            <a:prstGeom prst="diamond">
              <a:avLst/>
            </a:prstGeom>
            <a:noFill/>
            <a:ln w="12700">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grpSp>
      <p:sp>
        <p:nvSpPr>
          <p:cNvPr id="9" name="文本框 8"/>
          <p:cNvSpPr txBox="1"/>
          <p:nvPr/>
        </p:nvSpPr>
        <p:spPr>
          <a:xfrm>
            <a:off x="756920" y="937895"/>
            <a:ext cx="1014730" cy="460375"/>
          </a:xfrm>
          <a:prstGeom prst="rect">
            <a:avLst/>
          </a:prstGeom>
          <a:noFill/>
        </p:spPr>
        <p:txBody>
          <a:bodyPr wrap="square" rtlCol="0">
            <a:spAutoFit/>
          </a:bodyPr>
          <a:lstStyle/>
          <a:p>
            <a:pPr algn="ctr"/>
            <a:r>
              <a:rPr lang="ja-JP" altLang="zh-CN" sz="2400">
                <a:sym typeface="+mn-ea"/>
              </a:rPr>
              <a:t>例２</a:t>
            </a:r>
          </a:p>
        </p:txBody>
      </p:sp>
      <p:pic>
        <p:nvPicPr>
          <p:cNvPr id="2" name="图片 1"/>
          <p:cNvPicPr>
            <a:picLocks noChangeAspect="1"/>
          </p:cNvPicPr>
          <p:nvPr/>
        </p:nvPicPr>
        <p:blipFill>
          <a:blip r:embed="rId2"/>
          <a:stretch>
            <a:fillRect/>
          </a:stretch>
        </p:blipFill>
        <p:spPr>
          <a:xfrm>
            <a:off x="2184400" y="1618615"/>
            <a:ext cx="7957820" cy="43053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10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2" name="矩形 11"/>
          <p:cNvSpPr/>
          <p:nvPr/>
        </p:nvSpPr>
        <p:spPr>
          <a:xfrm>
            <a:off x="543560" y="879475"/>
            <a:ext cx="11106150" cy="560070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solidFill>
                <a:srgbClr val="595959"/>
              </a:solidFill>
            </a:endParaRPr>
          </a:p>
        </p:txBody>
      </p:sp>
      <p:sp>
        <p:nvSpPr>
          <p:cNvPr id="4" name="标题 3"/>
          <p:cNvSpPr>
            <a:spLocks noGrp="1"/>
          </p:cNvSpPr>
          <p:nvPr>
            <p:ph type="title"/>
          </p:nvPr>
        </p:nvSpPr>
        <p:spPr>
          <a:xfrm>
            <a:off x="3529648" y="121290"/>
            <a:ext cx="5133974" cy="553804"/>
          </a:xfrm>
        </p:spPr>
        <p:txBody>
          <a:bodyPr>
            <a:noAutofit/>
          </a:bodyPr>
          <a:lstStyle/>
          <a:p>
            <a:r>
              <a:rPr lang="ja-JP" altLang="en-US" sz="4000" b="1" dirty="0" smtClean="0">
                <a:latin typeface="MS Mincho" panose="02020609040205080304" charset="-128"/>
                <a:ea typeface="MS Mincho" panose="02020609040205080304" charset="-128"/>
              </a:rPr>
              <a:t>第</a:t>
            </a:r>
            <a:r>
              <a:rPr lang="en-US" altLang="ja-JP" sz="4000" b="1" dirty="0" smtClean="0">
                <a:latin typeface="MS Mincho" panose="02020609040205080304" charset="-128"/>
                <a:ea typeface="MS Mincho" panose="02020609040205080304" charset="-128"/>
              </a:rPr>
              <a:t>2</a:t>
            </a:r>
            <a:r>
              <a:rPr lang="ja-JP" sz="4000" b="1" dirty="0" smtClean="0">
                <a:latin typeface="MS Mincho" panose="02020609040205080304" charset="-128"/>
                <a:ea typeface="MS Mincho" panose="02020609040205080304" charset="-128"/>
              </a:rPr>
              <a:t>時限</a:t>
            </a:r>
            <a:r>
              <a:rPr lang="ja-JP" altLang="en-US" sz="4000" b="1" dirty="0" smtClean="0">
                <a:latin typeface="MS Mincho" panose="02020609040205080304" charset="-128"/>
                <a:ea typeface="MS Mincho" panose="02020609040205080304" charset="-128"/>
              </a:rPr>
              <a:t>目</a:t>
            </a:r>
            <a:r>
              <a:rPr lang="ja-JP" sz="4000" b="1" dirty="0" smtClean="0">
                <a:latin typeface="MS Mincho" panose="02020609040205080304" charset="-128"/>
                <a:ea typeface="MS Mincho" panose="02020609040205080304" charset="-128"/>
              </a:rPr>
              <a:t>の</a:t>
            </a:r>
            <a:r>
              <a:rPr lang="ja-JP" sz="4000" b="1" dirty="0">
                <a:latin typeface="MS Mincho" panose="02020609040205080304" charset="-128"/>
                <a:ea typeface="MS Mincho" panose="02020609040205080304" charset="-128"/>
              </a:rPr>
              <a:t>宿</a:t>
            </a:r>
            <a:r>
              <a:rPr lang="ja-JP" altLang="en-US" sz="4000" b="1" dirty="0">
                <a:latin typeface="MS Mincho" panose="02020609040205080304" charset="-128"/>
                <a:ea typeface="MS Mincho" panose="02020609040205080304" charset="-128"/>
              </a:rPr>
              <a:t>題</a:t>
            </a:r>
          </a:p>
        </p:txBody>
      </p:sp>
      <p:sp>
        <p:nvSpPr>
          <p:cNvPr id="23" name="矩形 22"/>
          <p:cNvSpPr/>
          <p:nvPr/>
        </p:nvSpPr>
        <p:spPr>
          <a:xfrm>
            <a:off x="1562963" y="2087674"/>
            <a:ext cx="5376000" cy="360000"/>
          </a:xfrm>
          <a:prstGeom prst="rect">
            <a:avLst/>
          </a:prstGeom>
          <a:noFill/>
          <a:ln w="15875" cap="flat" cmpd="sng" algn="ctr">
            <a:noFill/>
            <a:prstDash val="solid"/>
            <a:miter lim="800000"/>
          </a:ln>
          <a:effectLst/>
        </p:spPr>
        <p:txBody>
          <a:bodyPr lIns="288000" anchor="ctr"/>
          <a:lstStyle/>
          <a:p>
            <a:endParaRPr lang="en-US" altLang="zh-CN" sz="1500" kern="0" dirty="0">
              <a:solidFill>
                <a:srgbClr val="595959"/>
              </a:solidFill>
              <a:latin typeface="微软雅黑 Light" panose="020B0502040204020203" pitchFamily="34" charset="-122"/>
              <a:ea typeface="微软雅黑 Light" panose="020B0502040204020203" pitchFamily="34" charset="-122"/>
              <a:sym typeface="+mn-lt"/>
            </a:endParaRPr>
          </a:p>
        </p:txBody>
      </p:sp>
      <p:sp>
        <p:nvSpPr>
          <p:cNvPr id="7" name="文本框 6"/>
          <p:cNvSpPr txBox="1"/>
          <p:nvPr/>
        </p:nvSpPr>
        <p:spPr>
          <a:xfrm>
            <a:off x="1233170" y="1027430"/>
            <a:ext cx="10416540" cy="1506855"/>
          </a:xfrm>
          <a:prstGeom prst="rect">
            <a:avLst/>
          </a:prstGeom>
          <a:noFill/>
        </p:spPr>
        <p:txBody>
          <a:bodyPr wrap="square" rtlCol="0">
            <a:spAutoFit/>
          </a:bodyPr>
          <a:lstStyle/>
          <a:p>
            <a:r>
              <a:rPr lang="ja-JP" altLang="zh-CN" sz="2400" b="1">
                <a:ln w="22225">
                  <a:solidFill>
                    <a:schemeClr val="accent2"/>
                  </a:solidFill>
                  <a:prstDash val="solid"/>
                </a:ln>
                <a:solidFill>
                  <a:schemeClr val="accent2">
                    <a:lumMod val="40000"/>
                    <a:lumOff val="60000"/>
                  </a:schemeClr>
                </a:solidFill>
                <a:latin typeface="微软雅黑" panose="020B0503020204020204" pitchFamily="34" charset="-122"/>
                <a:ea typeface="微软雅黑" panose="020B0503020204020204" pitchFamily="34" charset="-122"/>
              </a:rPr>
              <a:t>★　</a:t>
            </a:r>
            <a:r>
              <a:rPr lang="ja-JP" altLang="zh-CN" sz="2400" b="1">
                <a:ln w="22225">
                  <a:solidFill>
                    <a:schemeClr val="accent2"/>
                  </a:solidFill>
                  <a:prstDash val="solid"/>
                </a:ln>
                <a:solidFill>
                  <a:schemeClr val="accent2">
                    <a:lumMod val="40000"/>
                    <a:lumOff val="60000"/>
                  </a:schemeClr>
                </a:solidFill>
                <a:latin typeface="MS Mincho" panose="02020609040205080304" charset="-128"/>
                <a:ea typeface="MS Mincho" panose="02020609040205080304" charset="-128"/>
              </a:rPr>
              <a:t>推敲文を書こう</a:t>
            </a:r>
          </a:p>
          <a:p>
            <a:endParaRPr lang="zh-CN" sz="2000">
              <a:latin typeface="MS Mincho" panose="02020609040205080304" charset="-128"/>
              <a:ea typeface="MS Mincho" panose="02020609040205080304" charset="-128"/>
              <a:cs typeface="MS Mincho" panose="02020609040205080304" charset="-128"/>
            </a:endParaRPr>
          </a:p>
          <a:p>
            <a:endParaRPr lang="zh-CN" sz="2000">
              <a:latin typeface="MS Mincho" panose="02020609040205080304" charset="-128"/>
              <a:ea typeface="MS Mincho" panose="02020609040205080304" charset="-128"/>
              <a:cs typeface="MS Mincho" panose="02020609040205080304" charset="-128"/>
            </a:endParaRPr>
          </a:p>
          <a:p>
            <a:endParaRPr lang="zh-CN" altLang="en-US" sz="2800" b="1">
              <a:latin typeface="MS Mincho" panose="02020609040205080304" charset="-128"/>
              <a:ea typeface="MS Mincho" panose="02020609040205080304" charset="-128"/>
            </a:endParaRPr>
          </a:p>
        </p:txBody>
      </p:sp>
      <p:sp>
        <p:nvSpPr>
          <p:cNvPr id="101" name="文本框 100"/>
          <p:cNvSpPr txBox="1"/>
          <p:nvPr/>
        </p:nvSpPr>
        <p:spPr>
          <a:xfrm>
            <a:off x="1480185" y="1827530"/>
            <a:ext cx="7520940" cy="1014730"/>
          </a:xfrm>
          <a:prstGeom prst="rect">
            <a:avLst/>
          </a:prstGeom>
          <a:noFill/>
          <a:ln w="9525">
            <a:noFill/>
          </a:ln>
        </p:spPr>
        <p:txBody>
          <a:bodyPr wrap="square">
            <a:spAutoFit/>
          </a:bodyPr>
          <a:lstStyle/>
          <a:p>
            <a:pPr indent="133350"/>
            <a:endParaRPr lang="zh-CN" sz="2000" b="0">
              <a:latin typeface="MS Mincho" panose="02020609040205080304" charset="-128"/>
              <a:ea typeface="MS Mincho" panose="02020609040205080304" charset="-128"/>
              <a:cs typeface="MS Mincho" panose="02020609040205080304" charset="-128"/>
            </a:endParaRPr>
          </a:p>
          <a:p>
            <a:pPr indent="133350"/>
            <a:r>
              <a:rPr lang="en-US" sz="2000" b="0">
                <a:latin typeface="MS Mincho" panose="02020609040205080304" charset="-128"/>
                <a:ea typeface="MS Mincho" panose="02020609040205080304" charset="-128"/>
                <a:cs typeface="MS Mincho" panose="02020609040205080304" charset="-128"/>
              </a:rPr>
              <a:t> </a:t>
            </a:r>
            <a:endParaRPr lang="zh-CN" sz="2000" b="0">
              <a:latin typeface="MS Mincho" panose="02020609040205080304" charset="-128"/>
              <a:ea typeface="MS Mincho" panose="02020609040205080304" charset="-128"/>
              <a:cs typeface="MS Mincho" panose="02020609040205080304" charset="-128"/>
            </a:endParaRPr>
          </a:p>
          <a:p>
            <a:endParaRPr lang="zh-CN" altLang="en-US" sz="2000">
              <a:latin typeface="MS Mincho" panose="02020609040205080304" charset="-128"/>
              <a:ea typeface="MS Mincho" panose="02020609040205080304" charset="-128"/>
              <a:cs typeface="MS Mincho" panose="02020609040205080304" charset="-128"/>
            </a:endParaRPr>
          </a:p>
        </p:txBody>
      </p:sp>
      <p:sp>
        <p:nvSpPr>
          <p:cNvPr id="5" name="文本框 4"/>
          <p:cNvSpPr txBox="1"/>
          <p:nvPr/>
        </p:nvSpPr>
        <p:spPr>
          <a:xfrm>
            <a:off x="1353820" y="1827530"/>
            <a:ext cx="7793355" cy="398780"/>
          </a:xfrm>
          <a:prstGeom prst="rect">
            <a:avLst/>
          </a:prstGeom>
          <a:noFill/>
          <a:ln w="9525">
            <a:noFill/>
          </a:ln>
        </p:spPr>
        <p:txBody>
          <a:bodyPr wrap="square">
            <a:spAutoFit/>
          </a:bodyPr>
          <a:lstStyle/>
          <a:p>
            <a:pPr indent="133350"/>
            <a:r>
              <a:rPr lang="zh-CN" sz="2000" b="0">
                <a:ea typeface="MS Mincho" panose="02020609040205080304" charset="-128"/>
              </a:rPr>
              <a:t>ピア活動で気づいたことを活かし、推敲作文を書きましょう。</a:t>
            </a:r>
          </a:p>
        </p:txBody>
      </p:sp>
      <p:pic>
        <p:nvPicPr>
          <p:cNvPr id="6" name="图片 5"/>
          <p:cNvPicPr>
            <a:picLocks noChangeAspect="1"/>
          </p:cNvPicPr>
          <p:nvPr/>
        </p:nvPicPr>
        <p:blipFill>
          <a:blip r:embed="rId3"/>
          <a:stretch>
            <a:fillRect/>
          </a:stretch>
        </p:blipFill>
        <p:spPr>
          <a:xfrm>
            <a:off x="1640840" y="2447925"/>
            <a:ext cx="8516620" cy="3711575"/>
          </a:xfrm>
          <a:prstGeom prst="rect">
            <a:avLst/>
          </a:prstGeom>
        </p:spPr>
      </p:pic>
      <p:sp>
        <p:nvSpPr>
          <p:cNvPr id="2" name="云形标注 1"/>
          <p:cNvSpPr/>
          <p:nvPr/>
        </p:nvSpPr>
        <p:spPr>
          <a:xfrm>
            <a:off x="10532110" y="59690"/>
            <a:ext cx="1541780" cy="967740"/>
          </a:xfrm>
          <a:prstGeom prst="cloudCallo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ja-JP" altLang="zh-CN" sz="2000">
                <a:latin typeface="MS Mincho" panose="02020609040205080304" charset="-128"/>
                <a:ea typeface="MS Mincho" panose="02020609040205080304" charset="-128"/>
              </a:rPr>
              <a:t>個別</a:t>
            </a:r>
          </a:p>
          <a:p>
            <a:pPr algn="ctr"/>
            <a:r>
              <a:rPr lang="ja-JP" altLang="zh-CN" sz="2000">
                <a:latin typeface="MS Mincho" panose="02020609040205080304" charset="-128"/>
                <a:ea typeface="MS Mincho" panose="02020609040205080304" charset="-128"/>
              </a:rPr>
              <a:t>学習</a:t>
            </a: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14:bounceEnd="56000">
                                          <p:cBhvr additive="base">
                                            <p:cTn id="7" dur="500" fill="hold"/>
                                            <p:tgtEl>
                                              <p:spTgt spid="12"/>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cstate="screen"/>
          <a:srcRect/>
          <a:stretch>
            <a:fillRect/>
          </a:stretch>
        </p:blipFill>
        <p:spPr>
          <a:xfrm flipH="1">
            <a:off x="-168696" y="-531439"/>
            <a:ext cx="3528392" cy="2808312"/>
          </a:xfrm>
          <a:prstGeom prst="rect">
            <a:avLst/>
          </a:prstGeom>
        </p:spPr>
      </p:pic>
      <p:pic>
        <p:nvPicPr>
          <p:cNvPr id="13" name="图片 12"/>
          <p:cNvPicPr>
            <a:picLocks noChangeAspect="1"/>
          </p:cNvPicPr>
          <p:nvPr/>
        </p:nvPicPr>
        <p:blipFill>
          <a:blip r:embed="rId4"/>
          <a:stretch>
            <a:fillRect/>
          </a:stretch>
        </p:blipFill>
        <p:spPr>
          <a:xfrm>
            <a:off x="9264352" y="-171400"/>
            <a:ext cx="3060317" cy="1955555"/>
          </a:xfrm>
          <a:prstGeom prst="rect">
            <a:avLst/>
          </a:prstGeom>
        </p:spPr>
      </p:pic>
      <p:sp>
        <p:nvSpPr>
          <p:cNvPr id="15" name="文本框 14"/>
          <p:cNvSpPr txBox="1"/>
          <p:nvPr/>
        </p:nvSpPr>
        <p:spPr>
          <a:xfrm>
            <a:off x="5047630" y="2960267"/>
            <a:ext cx="4104456" cy="645160"/>
          </a:xfrm>
          <a:prstGeom prst="rect">
            <a:avLst/>
          </a:prstGeom>
          <a:noFill/>
        </p:spPr>
        <p:txBody>
          <a:bodyPr wrap="square" rtlCol="0">
            <a:spAutoFit/>
          </a:bodyPr>
          <a:lstStyle/>
          <a:p>
            <a:pPr algn="ctr"/>
            <a:r>
              <a:rPr lang="ja-JP" altLang="zh-CN" sz="3600" b="1" dirty="0">
                <a:solidFill>
                  <a:schemeClr val="tx1"/>
                </a:solidFill>
                <a:latin typeface="MS PGothic" panose="020B0600070205080204" charset="-128"/>
                <a:ea typeface="MS PGothic" panose="020B0600070205080204" charset="-128"/>
              </a:rPr>
              <a:t>第三時限</a:t>
            </a:r>
          </a:p>
        </p:txBody>
      </p:sp>
      <p:sp>
        <p:nvSpPr>
          <p:cNvPr id="18" name="椭圆 17"/>
          <p:cNvSpPr/>
          <p:nvPr/>
        </p:nvSpPr>
        <p:spPr>
          <a:xfrm>
            <a:off x="2783632" y="2132856"/>
            <a:ext cx="2088232" cy="2088232"/>
          </a:xfrm>
          <a:prstGeom prst="ellipse">
            <a:avLst/>
          </a:prstGeom>
          <a:blipFill dpi="0" rotWithShape="1">
            <a:blip r:embed="rId5" cstate="screen"/>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6" cstate="screen"/>
          <a:stretch>
            <a:fillRect/>
          </a:stretch>
        </p:blipFill>
        <p:spPr>
          <a:xfrm>
            <a:off x="9264352" y="2029290"/>
            <a:ext cx="1224136" cy="1102040"/>
          </a:xfrm>
          <a:prstGeom prst="rect">
            <a:avLst/>
          </a:prstGeom>
        </p:spPr>
      </p:pic>
      <p:sp>
        <p:nvSpPr>
          <p:cNvPr id="8" name="文本框 7"/>
          <p:cNvSpPr txBox="1"/>
          <p:nvPr/>
        </p:nvSpPr>
        <p:spPr>
          <a:xfrm>
            <a:off x="4579620" y="4158615"/>
            <a:ext cx="6976110" cy="1641475"/>
          </a:xfrm>
          <a:prstGeom prst="rect">
            <a:avLst/>
          </a:prstGeom>
          <a:noFill/>
        </p:spPr>
        <p:txBody>
          <a:bodyPr wrap="square" rtlCol="0">
            <a:spAutoFit/>
          </a:bodyPr>
          <a:lstStyle/>
          <a:p>
            <a:pPr>
              <a:lnSpc>
                <a:spcPct val="180000"/>
              </a:lnSpc>
            </a:pPr>
            <a:r>
              <a:rPr lang="ja-JP" altLang="en-US" sz="2800" b="1" dirty="0" smtClean="0">
                <a:solidFill>
                  <a:schemeClr val="tx1">
                    <a:lumMod val="65000"/>
                    <a:lumOff val="35000"/>
                  </a:schemeClr>
                </a:solidFill>
                <a:latin typeface="MS PGothic" panose="020B0600070205080204" charset="-128"/>
                <a:ea typeface="MS PGothic" panose="020B0600070205080204" charset="-128"/>
                <a:sym typeface="+mn-ea"/>
              </a:rPr>
              <a:t>先端技術の功罪について考えよう　①</a:t>
            </a:r>
          </a:p>
          <a:p>
            <a:pPr>
              <a:lnSpc>
                <a:spcPct val="180000"/>
              </a:lnSpc>
            </a:pPr>
            <a:endParaRPr lang="ja-JP" altLang="zh-CN" sz="2800" dirty="0">
              <a:solidFill>
                <a:schemeClr val="bg1">
                  <a:lumMod val="65000"/>
                </a:schemeClr>
              </a:solidFill>
              <a:latin typeface="MS PGothic" panose="020B0600070205080204" charset="-128"/>
              <a:ea typeface="MS PGothic" panose="020B0600070205080204" charset="-128"/>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1+#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Effect transition="in" filter="fade">
                                      <p:cBhvr>
                                        <p:cTn id="25" dur="500"/>
                                        <p:tgtEl>
                                          <p:spTgt spid="15"/>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childTnLst>
                          </p:cTn>
                        </p:par>
                        <p:par>
                          <p:cTn id="32" fill="hold">
                            <p:stCondLst>
                              <p:cond delay="2500"/>
                            </p:stCondLst>
                            <p:childTnLst>
                              <p:par>
                                <p:cTn id="33" presetID="2" presetClass="entr" presetSubtype="3"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1+#ppt_w/2"/>
                                          </p:val>
                                        </p:tav>
                                        <p:tav tm="100000">
                                          <p:val>
                                            <p:strVal val="#ppt_x"/>
                                          </p:val>
                                        </p:tav>
                                      </p:tavLst>
                                    </p:anim>
                                    <p:anim calcmode="lin" valueType="num">
                                      <p:cBhvr additive="base">
                                        <p:cTn id="36"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bldLvl="0" animBg="1"/>
      <p:bldP spid="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千图PPT彼岸天：ID 8661124库_组合 84"/>
          <p:cNvGrpSpPr/>
          <p:nvPr>
            <p:custDataLst>
              <p:tags r:id="rId1"/>
            </p:custDataLst>
          </p:nvPr>
        </p:nvGrpSpPr>
        <p:grpSpPr>
          <a:xfrm>
            <a:off x="996950" y="1860550"/>
            <a:ext cx="2722245" cy="2783205"/>
            <a:chOff x="1365304" y="1322527"/>
            <a:chExt cx="2604722" cy="2636334"/>
          </a:xfrm>
        </p:grpSpPr>
        <p:grpSp>
          <p:nvGrpSpPr>
            <p:cNvPr id="3" name="Group 85"/>
            <p:cNvGrpSpPr/>
            <p:nvPr/>
          </p:nvGrpSpPr>
          <p:grpSpPr>
            <a:xfrm>
              <a:off x="1365304" y="1322527"/>
              <a:ext cx="2604722" cy="2636334"/>
              <a:chOff x="4951411" y="1311276"/>
              <a:chExt cx="4184652" cy="4235449"/>
            </a:xfrm>
          </p:grpSpPr>
          <p:sp>
            <p:nvSpPr>
              <p:cNvPr id="7" name="Straight Connector 89"/>
              <p:cNvSpPr/>
              <p:nvPr/>
            </p:nvSpPr>
            <p:spPr bwMode="auto">
              <a:xfrm flipH="1" flipV="1">
                <a:off x="6943725" y="1311276"/>
                <a:ext cx="1130300" cy="2667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8" name="Freeform: Shape 90"/>
              <p:cNvSpPr/>
              <p:nvPr/>
            </p:nvSpPr>
            <p:spPr bwMode="auto">
              <a:xfrm>
                <a:off x="8074025" y="1577976"/>
                <a:ext cx="1062038" cy="1800225"/>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9" name="Freeform: Shape 91"/>
              <p:cNvSpPr/>
              <p:nvPr/>
            </p:nvSpPr>
            <p:spPr bwMode="auto">
              <a:xfrm>
                <a:off x="6048374" y="3378201"/>
                <a:ext cx="3087688" cy="2168524"/>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0" name="Straight Connector 92"/>
              <p:cNvSpPr/>
              <p:nvPr/>
            </p:nvSpPr>
            <p:spPr bwMode="auto">
              <a:xfrm>
                <a:off x="5118100" y="4216401"/>
                <a:ext cx="930275" cy="1187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1" name="Freeform: Shape 93"/>
              <p:cNvSpPr/>
              <p:nvPr/>
            </p:nvSpPr>
            <p:spPr bwMode="auto">
              <a:xfrm>
                <a:off x="4951411" y="2489105"/>
                <a:ext cx="166691" cy="1727299"/>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1" fmla="*/ 12868 w 12868"/>
                  <a:gd name="connsiteY0-2" fmla="*/ 0 h 9028"/>
                  <a:gd name="connsiteX1-3" fmla="*/ 10018 w 12868"/>
                  <a:gd name="connsiteY1-4" fmla="*/ 386 h 9028"/>
                  <a:gd name="connsiteX2-5" fmla="*/ 5140 w 12868"/>
                  <a:gd name="connsiteY2-6" fmla="*/ 1461 h 9028"/>
                  <a:gd name="connsiteX3-7" fmla="*/ 854 w 12868"/>
                  <a:gd name="connsiteY3-8" fmla="*/ 2274 h 9028"/>
                  <a:gd name="connsiteX4-9" fmla="*/ 0 w 12868"/>
                  <a:gd name="connsiteY4-10" fmla="*/ 6055 h 9028"/>
                  <a:gd name="connsiteX5-11" fmla="*/ 1724 w 12868"/>
                  <a:gd name="connsiteY5-12" fmla="*/ 9028 h 9028"/>
                  <a:gd name="connsiteX0-13" fmla="*/ 7785 w 7785"/>
                  <a:gd name="connsiteY0-14" fmla="*/ 0 h 9572"/>
                  <a:gd name="connsiteX1-15" fmla="*/ 3994 w 7785"/>
                  <a:gd name="connsiteY1-16" fmla="*/ 1190 h 9572"/>
                  <a:gd name="connsiteX2-17" fmla="*/ 664 w 7785"/>
                  <a:gd name="connsiteY2-18" fmla="*/ 2091 h 9572"/>
                  <a:gd name="connsiteX3-19" fmla="*/ 0 w 7785"/>
                  <a:gd name="connsiteY3-20" fmla="*/ 6279 h 9572"/>
                  <a:gd name="connsiteX4-21" fmla="*/ 1340 w 7785"/>
                  <a:gd name="connsiteY4-22" fmla="*/ 9572 h 9572"/>
                  <a:gd name="connsiteX0-23" fmla="*/ 5130 w 5130"/>
                  <a:gd name="connsiteY0-24" fmla="*/ 0 h 8757"/>
                  <a:gd name="connsiteX1-25" fmla="*/ 853 w 5130"/>
                  <a:gd name="connsiteY1-26" fmla="*/ 941 h 8757"/>
                  <a:gd name="connsiteX2-27" fmla="*/ 0 w 5130"/>
                  <a:gd name="connsiteY2-28" fmla="*/ 5317 h 8757"/>
                  <a:gd name="connsiteX3-29" fmla="*/ 1721 w 5130"/>
                  <a:gd name="connsiteY3-30" fmla="*/ 8757 h 8757"/>
                  <a:gd name="connsiteX0-31" fmla="*/ 1663 w 3355"/>
                  <a:gd name="connsiteY0-32" fmla="*/ 0 h 8925"/>
                  <a:gd name="connsiteX1-33" fmla="*/ 0 w 3355"/>
                  <a:gd name="connsiteY1-34" fmla="*/ 4997 h 8925"/>
                  <a:gd name="connsiteX2-35" fmla="*/ 3355 w 3355"/>
                  <a:gd name="connsiteY2-36" fmla="*/ 8925 h 8925"/>
                </a:gdLst>
                <a:ahLst/>
                <a:cxnLst>
                  <a:cxn ang="0">
                    <a:pos x="connsiteX0-1" y="connsiteY0-2"/>
                  </a:cxn>
                  <a:cxn ang="0">
                    <a:pos x="connsiteX1-3" y="connsiteY1-4"/>
                  </a:cxn>
                  <a:cxn ang="0">
                    <a:pos x="connsiteX2-5" y="connsiteY2-6"/>
                  </a:cxn>
                </a:cxnLst>
                <a:rect l="l" t="t" r="r" b="b"/>
                <a:pathLst>
                  <a:path w="3355" h="8925">
                    <a:moveTo>
                      <a:pt x="1663" y="0"/>
                    </a:moveTo>
                    <a:lnTo>
                      <a:pt x="0" y="4997"/>
                    </a:lnTo>
                    <a:lnTo>
                      <a:pt x="3355" y="8925"/>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2" name="Straight Connector 94"/>
              <p:cNvSpPr/>
              <p:nvPr/>
            </p:nvSpPr>
            <p:spPr bwMode="auto">
              <a:xfrm flipH="1">
                <a:off x="5918200" y="1311276"/>
                <a:ext cx="1025525" cy="3476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3" name="Freeform: Shape 95"/>
              <p:cNvSpPr/>
              <p:nvPr/>
            </p:nvSpPr>
            <p:spPr bwMode="auto">
              <a:xfrm>
                <a:off x="5919695" y="1547849"/>
                <a:ext cx="2159653" cy="120556"/>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1" fmla="*/ 0 w 10000"/>
                  <a:gd name="connsiteY0-2" fmla="*/ 5798 h 5798"/>
                  <a:gd name="connsiteX1-3" fmla="*/ 0 w 10000"/>
                  <a:gd name="connsiteY1-4" fmla="*/ 5798 h 5798"/>
                  <a:gd name="connsiteX2-5" fmla="*/ 4953 w 10000"/>
                  <a:gd name="connsiteY2-6" fmla="*/ 0 h 5798"/>
                  <a:gd name="connsiteX3-7" fmla="*/ 4953 w 10000"/>
                  <a:gd name="connsiteY3-8" fmla="*/ 0 h 5798"/>
                  <a:gd name="connsiteX4-9" fmla="*/ 10000 w 10000"/>
                  <a:gd name="connsiteY4-10" fmla="*/ 1092 h 57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5798">
                    <a:moveTo>
                      <a:pt x="0" y="5798"/>
                    </a:moveTo>
                    <a:lnTo>
                      <a:pt x="0" y="5798"/>
                    </a:lnTo>
                    <a:lnTo>
                      <a:pt x="4953" y="0"/>
                    </a:lnTo>
                    <a:lnTo>
                      <a:pt x="4953" y="0"/>
                    </a:lnTo>
                    <a:lnTo>
                      <a:pt x="10000" y="1092"/>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4" name="Freeform: Shape 96"/>
              <p:cNvSpPr/>
              <p:nvPr/>
            </p:nvSpPr>
            <p:spPr bwMode="auto">
              <a:xfrm>
                <a:off x="5765799" y="3549651"/>
                <a:ext cx="282575" cy="1854200"/>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5" name="Freeform: Shape 97"/>
              <p:cNvSpPr/>
              <p:nvPr/>
            </p:nvSpPr>
            <p:spPr bwMode="auto">
              <a:xfrm>
                <a:off x="5765799" y="1666876"/>
                <a:ext cx="209550" cy="1882775"/>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12700">
                <a:solidFill>
                  <a:schemeClr val="bg1">
                    <a:lumMod val="65000"/>
                    <a:alpha val="54000"/>
                  </a:schemeClr>
                </a:solidFill>
                <a:prstDash val="solid"/>
                <a:round/>
                <a:headEnd type="none"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6" name="Freeform: Shape 98"/>
              <p:cNvSpPr/>
              <p:nvPr/>
            </p:nvSpPr>
            <p:spPr bwMode="auto">
              <a:xfrm>
                <a:off x="6889749" y="4346575"/>
                <a:ext cx="476270" cy="1200150"/>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1" fmla="*/ 0 w 7538"/>
                  <a:gd name="connsiteY0-2" fmla="*/ 0 h 10000"/>
                  <a:gd name="connsiteX1-3" fmla="*/ 5503 w 7538"/>
                  <a:gd name="connsiteY1-4" fmla="*/ 7817 h 10000"/>
                  <a:gd name="connsiteX2-5" fmla="*/ 7538 w 7538"/>
                  <a:gd name="connsiteY2-6" fmla="*/ 10000 h 10000"/>
                </a:gdLst>
                <a:ahLst/>
                <a:cxnLst>
                  <a:cxn ang="0">
                    <a:pos x="connsiteX0-1" y="connsiteY0-2"/>
                  </a:cxn>
                  <a:cxn ang="0">
                    <a:pos x="connsiteX1-3" y="connsiteY1-4"/>
                  </a:cxn>
                  <a:cxn ang="0">
                    <a:pos x="connsiteX2-5" y="connsiteY2-6"/>
                  </a:cxn>
                </a:cxnLst>
                <a:rect l="l" t="t" r="r" b="b"/>
                <a:pathLst>
                  <a:path w="7538" h="10000">
                    <a:moveTo>
                      <a:pt x="0" y="0"/>
                    </a:moveTo>
                    <a:lnTo>
                      <a:pt x="5503" y="7817"/>
                    </a:lnTo>
                    <a:lnTo>
                      <a:pt x="7538" y="10000"/>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7" name="Freeform: Shape 99"/>
              <p:cNvSpPr/>
              <p:nvPr/>
            </p:nvSpPr>
            <p:spPr bwMode="auto">
              <a:xfrm>
                <a:off x="6889750" y="1557339"/>
                <a:ext cx="523875" cy="2789238"/>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8" name="Straight Connector 100"/>
              <p:cNvSpPr/>
              <p:nvPr/>
            </p:nvSpPr>
            <p:spPr bwMode="auto">
              <a:xfrm>
                <a:off x="6943725" y="1311276"/>
                <a:ext cx="28575" cy="2460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9" name="Straight Connector 101"/>
              <p:cNvSpPr/>
              <p:nvPr/>
            </p:nvSpPr>
            <p:spPr bwMode="auto">
              <a:xfrm flipH="1">
                <a:off x="5033963" y="1657222"/>
                <a:ext cx="874730" cy="831979"/>
              </a:xfrm>
              <a:prstGeom prst="line">
                <a:avLst/>
              </a:pr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0" name="Straight Connector 102"/>
              <p:cNvSpPr/>
              <p:nvPr/>
            </p:nvSpPr>
            <p:spPr bwMode="auto">
              <a:xfrm flipH="1" flipV="1">
                <a:off x="8888413" y="3265489"/>
                <a:ext cx="247650" cy="1127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1" name="Straight Connector 103"/>
              <p:cNvSpPr/>
              <p:nvPr/>
            </p:nvSpPr>
            <p:spPr bwMode="auto">
              <a:xfrm flipH="1" flipV="1">
                <a:off x="8063440" y="1579414"/>
                <a:ext cx="282046" cy="733574"/>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2" name="Straight Connector 104"/>
              <p:cNvSpPr/>
              <p:nvPr/>
            </p:nvSpPr>
            <p:spPr bwMode="auto">
              <a:xfrm flipH="1" flipV="1">
                <a:off x="8345488" y="2312989"/>
                <a:ext cx="542925" cy="9525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3" name="Straight Connector 105"/>
              <p:cNvSpPr/>
              <p:nvPr/>
            </p:nvSpPr>
            <p:spPr bwMode="auto">
              <a:xfrm flipH="1" flipV="1">
                <a:off x="8888413" y="3265489"/>
                <a:ext cx="23812" cy="1282699"/>
              </a:xfrm>
              <a:prstGeom prst="line">
                <a:avLst/>
              </a:pr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4" name="Freeform: Shape 106"/>
              <p:cNvSpPr/>
              <p:nvPr/>
            </p:nvSpPr>
            <p:spPr bwMode="auto">
              <a:xfrm>
                <a:off x="6889750" y="4346576"/>
                <a:ext cx="2022475" cy="382588"/>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25" name="Straight Connector 107"/>
              <p:cNvSpPr/>
              <p:nvPr/>
            </p:nvSpPr>
            <p:spPr bwMode="auto">
              <a:xfrm>
                <a:off x="5765800" y="3549651"/>
                <a:ext cx="1123950" cy="7969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6" name="Straight Connector 108"/>
              <p:cNvSpPr/>
              <p:nvPr/>
            </p:nvSpPr>
            <p:spPr bwMode="auto">
              <a:xfrm>
                <a:off x="5033963" y="2489201"/>
                <a:ext cx="731838" cy="1060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7" name="Straight Connector 109"/>
              <p:cNvSpPr/>
              <p:nvPr/>
            </p:nvSpPr>
            <p:spPr bwMode="auto">
              <a:xfrm flipH="1">
                <a:off x="5033963" y="2251076"/>
                <a:ext cx="941388" cy="2381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8" name="Straight Connector 110"/>
              <p:cNvSpPr/>
              <p:nvPr/>
            </p:nvSpPr>
            <p:spPr bwMode="auto">
              <a:xfrm flipH="1">
                <a:off x="5975350" y="1557339"/>
                <a:ext cx="996950" cy="693738"/>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9" name="Straight Connector 111"/>
              <p:cNvSpPr/>
              <p:nvPr/>
            </p:nvSpPr>
            <p:spPr bwMode="auto">
              <a:xfrm flipH="1" flipV="1">
                <a:off x="6972300" y="1557339"/>
                <a:ext cx="1373188" cy="7556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0" name="Freeform: Shape 112"/>
              <p:cNvSpPr/>
              <p:nvPr/>
            </p:nvSpPr>
            <p:spPr bwMode="auto">
              <a:xfrm>
                <a:off x="8345488" y="2312989"/>
                <a:ext cx="666750" cy="928688"/>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1" name="Freeform: Shape 113"/>
              <p:cNvSpPr/>
              <p:nvPr/>
            </p:nvSpPr>
            <p:spPr bwMode="auto">
              <a:xfrm>
                <a:off x="8320088" y="2312989"/>
                <a:ext cx="571500" cy="2416175"/>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2" name="Straight Connector 114"/>
              <p:cNvSpPr/>
              <p:nvPr/>
            </p:nvSpPr>
            <p:spPr bwMode="auto">
              <a:xfrm flipV="1">
                <a:off x="7413625" y="2312989"/>
                <a:ext cx="931863" cy="298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3" name="Straight Connector 115"/>
              <p:cNvSpPr/>
              <p:nvPr/>
            </p:nvSpPr>
            <p:spPr bwMode="auto">
              <a:xfrm flipV="1">
                <a:off x="5765800" y="2611439"/>
                <a:ext cx="1647825" cy="9509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4" name="Freeform: Shape 116"/>
              <p:cNvSpPr/>
              <p:nvPr/>
            </p:nvSpPr>
            <p:spPr bwMode="auto">
              <a:xfrm>
                <a:off x="5118100" y="3562351"/>
                <a:ext cx="876300" cy="1244600"/>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5" name="Straight Connector 117"/>
              <p:cNvSpPr/>
              <p:nvPr/>
            </p:nvSpPr>
            <p:spPr bwMode="auto">
              <a:xfrm flipH="1">
                <a:off x="5994400" y="4346576"/>
                <a:ext cx="895350" cy="46037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6" name="Freeform: Shape 118"/>
              <p:cNvSpPr/>
              <p:nvPr/>
            </p:nvSpPr>
            <p:spPr bwMode="auto">
              <a:xfrm>
                <a:off x="6889750" y="3265488"/>
                <a:ext cx="1998663" cy="1081088"/>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7" name="Freeform: Shape 119"/>
              <p:cNvSpPr/>
              <p:nvPr/>
            </p:nvSpPr>
            <p:spPr bwMode="auto">
              <a:xfrm>
                <a:off x="6064250" y="5224463"/>
                <a:ext cx="2043113" cy="184150"/>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8" name="Freeform: Shape 120"/>
              <p:cNvSpPr/>
              <p:nvPr/>
            </p:nvSpPr>
            <p:spPr bwMode="auto">
              <a:xfrm>
                <a:off x="5994399" y="4729162"/>
                <a:ext cx="2338388" cy="555625"/>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9" name="Straight Connector 121"/>
              <p:cNvSpPr/>
              <p:nvPr/>
            </p:nvSpPr>
            <p:spPr bwMode="auto">
              <a:xfrm>
                <a:off x="7413625" y="2611438"/>
                <a:ext cx="908050" cy="8763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40" name="Straight Connector 122"/>
              <p:cNvSpPr/>
              <p:nvPr/>
            </p:nvSpPr>
            <p:spPr bwMode="auto">
              <a:xfrm>
                <a:off x="5975350" y="2251076"/>
                <a:ext cx="1438275" cy="3603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grpSp>
        <p:sp>
          <p:nvSpPr>
            <p:cNvPr id="4" name="Oval 86"/>
            <p:cNvSpPr/>
            <p:nvPr/>
          </p:nvSpPr>
          <p:spPr>
            <a:xfrm>
              <a:off x="1786997" y="1759244"/>
              <a:ext cx="1754054" cy="1754050"/>
            </a:xfrm>
            <a:prstGeom prst="ellipse">
              <a:avLst/>
            </a:prstGeom>
            <a:solidFill>
              <a:srgbClr val="FCCCB8">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mj-ea"/>
                <a:ea typeface="+mj-ea"/>
              </a:endParaRPr>
            </a:p>
          </p:txBody>
        </p:sp>
        <p:sp>
          <p:nvSpPr>
            <p:cNvPr id="5" name="TextBox 87"/>
            <p:cNvSpPr txBox="1"/>
            <p:nvPr/>
          </p:nvSpPr>
          <p:spPr bwMode="auto">
            <a:xfrm>
              <a:off x="2323027" y="2506886"/>
              <a:ext cx="741386" cy="133449"/>
            </a:xfrm>
            <a:prstGeom prst="rect">
              <a:avLst/>
            </a:prstGeom>
            <a:noFill/>
            <a:scene3d>
              <a:camera prst="orthographicFront">
                <a:rot lat="0" lon="0" rev="0"/>
              </a:camera>
              <a:lightRig rig="threePt" dir="t"/>
            </a:scene3d>
            <a:sp3d prstMaterial="matte">
              <a:bevelT w="1270" h="1270"/>
            </a:sp3d>
          </p:spPr>
          <p:txBody>
            <a:bodyPr wrap="none" lIns="0" tIns="0" rIns="0" bIns="0" anchor="t" anchorCtr="0"/>
            <a:lstStyle/>
            <a:p>
              <a:pPr algn="ctr" latinLnBrk="0">
                <a:buClr>
                  <a:prstClr val="white"/>
                </a:buClr>
                <a:defRPr/>
              </a:pPr>
              <a:r>
                <a:rPr lang="ja-JP" altLang="zh-CN" sz="2800" b="1" dirty="0">
                  <a:solidFill>
                    <a:schemeClr val="bg1"/>
                  </a:solidFill>
                  <a:latin typeface="irohamaru mikami Medium" panose="020B0602020203020207" charset="-120"/>
                  <a:ea typeface="irohamaru mikami Medium" panose="020B0602020203020207" charset="-120"/>
                </a:rPr>
                <a:t>学習目標</a:t>
              </a:r>
            </a:p>
          </p:txBody>
        </p:sp>
      </p:grpSp>
      <p:sp>
        <p:nvSpPr>
          <p:cNvPr id="42" name="矩形 41"/>
          <p:cNvSpPr/>
          <p:nvPr/>
        </p:nvSpPr>
        <p:spPr>
          <a:xfrm>
            <a:off x="5220970" y="1427480"/>
            <a:ext cx="6642735" cy="2338070"/>
          </a:xfrm>
          <a:prstGeom prst="rect">
            <a:avLst/>
          </a:prstGeom>
        </p:spPr>
        <p:txBody>
          <a:bodyPr wrap="square">
            <a:spAutoFit/>
          </a:bodyPr>
          <a:lstStyle/>
          <a:p>
            <a:pPr>
              <a:lnSpc>
                <a:spcPct val="100000"/>
              </a:lnSpc>
              <a:buNone/>
            </a:pPr>
            <a:endParaRPr lang="ja-JP" altLang="en-US">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nSpc>
                <a:spcPct val="100000"/>
              </a:lnSpc>
              <a:buNone/>
            </a:pPr>
            <a:endParaRPr lang="ja-JP" altLang="en-US">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nSpc>
                <a:spcPct val="150000"/>
              </a:lnSpc>
              <a:buNone/>
            </a:pPr>
            <a:r>
              <a:rPr lang="ja-JP" altLang="en-US" sz="200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「日本の国民が科学技術に対する考え方の変化」を読み、多面的・多角的に捉える考えを引き出す。</a:t>
            </a:r>
            <a:endParaRPr lang="ja-JP" altLang="en-US" sz="200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endParaRPr>
          </a:p>
          <a:p>
            <a:pPr>
              <a:lnSpc>
                <a:spcPct val="150000"/>
              </a:lnSpc>
              <a:buNone/>
            </a:pPr>
            <a:endParaRPr lang="ja-JP" altLang="zh-CN" sz="200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endParaRPr>
          </a:p>
          <a:p>
            <a:pPr marL="0" indent="0" fontAlgn="base">
              <a:lnSpc>
                <a:spcPct val="100000"/>
              </a:lnSpc>
              <a:buNone/>
            </a:pPr>
            <a:endParaRPr lang="ja-JP" altLang="zh-CN" sz="20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endParaRPr>
          </a:p>
        </p:txBody>
      </p:sp>
      <p:pic>
        <p:nvPicPr>
          <p:cNvPr id="47" name="图片 46" descr="31393935333132353b31393939353630343bb7bdd0ced0f2bac531"/>
          <p:cNvPicPr>
            <a:picLocks noChangeAspect="1"/>
          </p:cNvPicPr>
          <p:nvPr/>
        </p:nvPicPr>
        <p:blipFill>
          <a:blip r:embed="rId3"/>
          <a:stretch>
            <a:fillRect/>
          </a:stretch>
        </p:blipFill>
        <p:spPr>
          <a:xfrm>
            <a:off x="4244975" y="1927225"/>
            <a:ext cx="868680" cy="868680"/>
          </a:xfrm>
          <a:prstGeom prst="rect">
            <a:avLst/>
          </a:prstGeom>
        </p:spPr>
      </p:pic>
      <p:pic>
        <p:nvPicPr>
          <p:cNvPr id="48" name="图片 47" descr="31393935333132353b31393939353630353bb7bdd0ced0f2bac532"/>
          <p:cNvPicPr>
            <a:picLocks noChangeAspect="1"/>
          </p:cNvPicPr>
          <p:nvPr/>
        </p:nvPicPr>
        <p:blipFill>
          <a:blip r:embed="rId4"/>
          <a:stretch>
            <a:fillRect/>
          </a:stretch>
        </p:blipFill>
        <p:spPr>
          <a:xfrm>
            <a:off x="4276725" y="4173220"/>
            <a:ext cx="871220" cy="836295"/>
          </a:xfrm>
          <a:prstGeom prst="rect">
            <a:avLst/>
          </a:prstGeom>
        </p:spPr>
      </p:pic>
      <p:sp>
        <p:nvSpPr>
          <p:cNvPr id="6" name="文本框 5"/>
          <p:cNvSpPr txBox="1"/>
          <p:nvPr/>
        </p:nvSpPr>
        <p:spPr>
          <a:xfrm>
            <a:off x="5302885" y="4471670"/>
            <a:ext cx="6585585" cy="398780"/>
          </a:xfrm>
          <a:prstGeom prst="rect">
            <a:avLst/>
          </a:prstGeom>
          <a:noFill/>
        </p:spPr>
        <p:txBody>
          <a:bodyPr wrap="square" rtlCol="0">
            <a:spAutoFit/>
          </a:bodyPr>
          <a:lstStyle/>
          <a:p>
            <a:pPr>
              <a:lnSpc>
                <a:spcPct val="100000"/>
              </a:lnSpc>
              <a:buNone/>
            </a:pPr>
            <a:r>
              <a:rPr lang="ja-JP" altLang="en-US" sz="200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段落構成・論点・論拠の三つの視点から書く前の準備をする。</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千图PPT彼岸天：ID 8661124库_组合 84"/>
          <p:cNvGrpSpPr/>
          <p:nvPr>
            <p:custDataLst>
              <p:tags r:id="rId1"/>
            </p:custDataLst>
          </p:nvPr>
        </p:nvGrpSpPr>
        <p:grpSpPr>
          <a:xfrm>
            <a:off x="996950" y="1860550"/>
            <a:ext cx="2722245" cy="2783205"/>
            <a:chOff x="1365304" y="1322527"/>
            <a:chExt cx="2604722" cy="2636334"/>
          </a:xfrm>
        </p:grpSpPr>
        <p:grpSp>
          <p:nvGrpSpPr>
            <p:cNvPr id="3" name="Group 85"/>
            <p:cNvGrpSpPr/>
            <p:nvPr/>
          </p:nvGrpSpPr>
          <p:grpSpPr>
            <a:xfrm>
              <a:off x="1365304" y="1322527"/>
              <a:ext cx="2604722" cy="2636334"/>
              <a:chOff x="4951411" y="1311276"/>
              <a:chExt cx="4184652" cy="4235449"/>
            </a:xfrm>
          </p:grpSpPr>
          <p:sp>
            <p:nvSpPr>
              <p:cNvPr id="7" name="Straight Connector 89"/>
              <p:cNvSpPr/>
              <p:nvPr/>
            </p:nvSpPr>
            <p:spPr bwMode="auto">
              <a:xfrm flipH="1" flipV="1">
                <a:off x="6943725" y="1311276"/>
                <a:ext cx="1130300" cy="2667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8" name="Freeform: Shape 90"/>
              <p:cNvSpPr/>
              <p:nvPr/>
            </p:nvSpPr>
            <p:spPr bwMode="auto">
              <a:xfrm>
                <a:off x="8074025" y="1577976"/>
                <a:ext cx="1062038" cy="1800225"/>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9" name="Freeform: Shape 91"/>
              <p:cNvSpPr/>
              <p:nvPr/>
            </p:nvSpPr>
            <p:spPr bwMode="auto">
              <a:xfrm>
                <a:off x="6048374" y="3378201"/>
                <a:ext cx="3087688" cy="2168524"/>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0" name="Straight Connector 92"/>
              <p:cNvSpPr/>
              <p:nvPr/>
            </p:nvSpPr>
            <p:spPr bwMode="auto">
              <a:xfrm>
                <a:off x="5118100" y="4216401"/>
                <a:ext cx="930275" cy="1187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1" name="Freeform: Shape 93"/>
              <p:cNvSpPr/>
              <p:nvPr/>
            </p:nvSpPr>
            <p:spPr bwMode="auto">
              <a:xfrm>
                <a:off x="4951411" y="2489105"/>
                <a:ext cx="166691" cy="1727299"/>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1" fmla="*/ 12868 w 12868"/>
                  <a:gd name="connsiteY0-2" fmla="*/ 0 h 9028"/>
                  <a:gd name="connsiteX1-3" fmla="*/ 10018 w 12868"/>
                  <a:gd name="connsiteY1-4" fmla="*/ 386 h 9028"/>
                  <a:gd name="connsiteX2-5" fmla="*/ 5140 w 12868"/>
                  <a:gd name="connsiteY2-6" fmla="*/ 1461 h 9028"/>
                  <a:gd name="connsiteX3-7" fmla="*/ 854 w 12868"/>
                  <a:gd name="connsiteY3-8" fmla="*/ 2274 h 9028"/>
                  <a:gd name="connsiteX4-9" fmla="*/ 0 w 12868"/>
                  <a:gd name="connsiteY4-10" fmla="*/ 6055 h 9028"/>
                  <a:gd name="connsiteX5-11" fmla="*/ 1724 w 12868"/>
                  <a:gd name="connsiteY5-12" fmla="*/ 9028 h 9028"/>
                  <a:gd name="connsiteX0-13" fmla="*/ 7785 w 7785"/>
                  <a:gd name="connsiteY0-14" fmla="*/ 0 h 9572"/>
                  <a:gd name="connsiteX1-15" fmla="*/ 3994 w 7785"/>
                  <a:gd name="connsiteY1-16" fmla="*/ 1190 h 9572"/>
                  <a:gd name="connsiteX2-17" fmla="*/ 664 w 7785"/>
                  <a:gd name="connsiteY2-18" fmla="*/ 2091 h 9572"/>
                  <a:gd name="connsiteX3-19" fmla="*/ 0 w 7785"/>
                  <a:gd name="connsiteY3-20" fmla="*/ 6279 h 9572"/>
                  <a:gd name="connsiteX4-21" fmla="*/ 1340 w 7785"/>
                  <a:gd name="connsiteY4-22" fmla="*/ 9572 h 9572"/>
                  <a:gd name="connsiteX0-23" fmla="*/ 5130 w 5130"/>
                  <a:gd name="connsiteY0-24" fmla="*/ 0 h 8757"/>
                  <a:gd name="connsiteX1-25" fmla="*/ 853 w 5130"/>
                  <a:gd name="connsiteY1-26" fmla="*/ 941 h 8757"/>
                  <a:gd name="connsiteX2-27" fmla="*/ 0 w 5130"/>
                  <a:gd name="connsiteY2-28" fmla="*/ 5317 h 8757"/>
                  <a:gd name="connsiteX3-29" fmla="*/ 1721 w 5130"/>
                  <a:gd name="connsiteY3-30" fmla="*/ 8757 h 8757"/>
                  <a:gd name="connsiteX0-31" fmla="*/ 1663 w 3355"/>
                  <a:gd name="connsiteY0-32" fmla="*/ 0 h 8925"/>
                  <a:gd name="connsiteX1-33" fmla="*/ 0 w 3355"/>
                  <a:gd name="connsiteY1-34" fmla="*/ 4997 h 8925"/>
                  <a:gd name="connsiteX2-35" fmla="*/ 3355 w 3355"/>
                  <a:gd name="connsiteY2-36" fmla="*/ 8925 h 8925"/>
                </a:gdLst>
                <a:ahLst/>
                <a:cxnLst>
                  <a:cxn ang="0">
                    <a:pos x="connsiteX0-1" y="connsiteY0-2"/>
                  </a:cxn>
                  <a:cxn ang="0">
                    <a:pos x="connsiteX1-3" y="connsiteY1-4"/>
                  </a:cxn>
                  <a:cxn ang="0">
                    <a:pos x="connsiteX2-5" y="connsiteY2-6"/>
                  </a:cxn>
                </a:cxnLst>
                <a:rect l="l" t="t" r="r" b="b"/>
                <a:pathLst>
                  <a:path w="3355" h="8925">
                    <a:moveTo>
                      <a:pt x="1663" y="0"/>
                    </a:moveTo>
                    <a:lnTo>
                      <a:pt x="0" y="4997"/>
                    </a:lnTo>
                    <a:lnTo>
                      <a:pt x="3355" y="8925"/>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2" name="Straight Connector 94"/>
              <p:cNvSpPr/>
              <p:nvPr/>
            </p:nvSpPr>
            <p:spPr bwMode="auto">
              <a:xfrm flipH="1">
                <a:off x="5918200" y="1311276"/>
                <a:ext cx="1025525" cy="3476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3" name="Freeform: Shape 95"/>
              <p:cNvSpPr/>
              <p:nvPr/>
            </p:nvSpPr>
            <p:spPr bwMode="auto">
              <a:xfrm>
                <a:off x="5919695" y="1547849"/>
                <a:ext cx="2159653" cy="120556"/>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1" fmla="*/ 0 w 10000"/>
                  <a:gd name="connsiteY0-2" fmla="*/ 5798 h 5798"/>
                  <a:gd name="connsiteX1-3" fmla="*/ 0 w 10000"/>
                  <a:gd name="connsiteY1-4" fmla="*/ 5798 h 5798"/>
                  <a:gd name="connsiteX2-5" fmla="*/ 4953 w 10000"/>
                  <a:gd name="connsiteY2-6" fmla="*/ 0 h 5798"/>
                  <a:gd name="connsiteX3-7" fmla="*/ 4953 w 10000"/>
                  <a:gd name="connsiteY3-8" fmla="*/ 0 h 5798"/>
                  <a:gd name="connsiteX4-9" fmla="*/ 10000 w 10000"/>
                  <a:gd name="connsiteY4-10" fmla="*/ 1092 h 57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5798">
                    <a:moveTo>
                      <a:pt x="0" y="5798"/>
                    </a:moveTo>
                    <a:lnTo>
                      <a:pt x="0" y="5798"/>
                    </a:lnTo>
                    <a:lnTo>
                      <a:pt x="4953" y="0"/>
                    </a:lnTo>
                    <a:lnTo>
                      <a:pt x="4953" y="0"/>
                    </a:lnTo>
                    <a:lnTo>
                      <a:pt x="10000" y="1092"/>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4" name="Freeform: Shape 96"/>
              <p:cNvSpPr/>
              <p:nvPr/>
            </p:nvSpPr>
            <p:spPr bwMode="auto">
              <a:xfrm>
                <a:off x="5765799" y="3549651"/>
                <a:ext cx="282575" cy="1854200"/>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5" name="Freeform: Shape 97"/>
              <p:cNvSpPr/>
              <p:nvPr/>
            </p:nvSpPr>
            <p:spPr bwMode="auto">
              <a:xfrm>
                <a:off x="5765799" y="1666876"/>
                <a:ext cx="209550" cy="1882775"/>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12700">
                <a:solidFill>
                  <a:schemeClr val="bg1">
                    <a:lumMod val="65000"/>
                    <a:alpha val="54000"/>
                  </a:schemeClr>
                </a:solidFill>
                <a:prstDash val="solid"/>
                <a:round/>
                <a:headEnd type="none"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6" name="Freeform: Shape 98"/>
              <p:cNvSpPr/>
              <p:nvPr/>
            </p:nvSpPr>
            <p:spPr bwMode="auto">
              <a:xfrm>
                <a:off x="6889749" y="4346575"/>
                <a:ext cx="476270" cy="1200150"/>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1" fmla="*/ 0 w 7538"/>
                  <a:gd name="connsiteY0-2" fmla="*/ 0 h 10000"/>
                  <a:gd name="connsiteX1-3" fmla="*/ 5503 w 7538"/>
                  <a:gd name="connsiteY1-4" fmla="*/ 7817 h 10000"/>
                  <a:gd name="connsiteX2-5" fmla="*/ 7538 w 7538"/>
                  <a:gd name="connsiteY2-6" fmla="*/ 10000 h 10000"/>
                </a:gdLst>
                <a:ahLst/>
                <a:cxnLst>
                  <a:cxn ang="0">
                    <a:pos x="connsiteX0-1" y="connsiteY0-2"/>
                  </a:cxn>
                  <a:cxn ang="0">
                    <a:pos x="connsiteX1-3" y="connsiteY1-4"/>
                  </a:cxn>
                  <a:cxn ang="0">
                    <a:pos x="connsiteX2-5" y="connsiteY2-6"/>
                  </a:cxn>
                </a:cxnLst>
                <a:rect l="l" t="t" r="r" b="b"/>
                <a:pathLst>
                  <a:path w="7538" h="10000">
                    <a:moveTo>
                      <a:pt x="0" y="0"/>
                    </a:moveTo>
                    <a:lnTo>
                      <a:pt x="5503" y="7817"/>
                    </a:lnTo>
                    <a:lnTo>
                      <a:pt x="7538" y="10000"/>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7" name="Freeform: Shape 99"/>
              <p:cNvSpPr/>
              <p:nvPr/>
            </p:nvSpPr>
            <p:spPr bwMode="auto">
              <a:xfrm>
                <a:off x="6889750" y="1557339"/>
                <a:ext cx="523875" cy="2789238"/>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8" name="Straight Connector 100"/>
              <p:cNvSpPr/>
              <p:nvPr/>
            </p:nvSpPr>
            <p:spPr bwMode="auto">
              <a:xfrm>
                <a:off x="6943725" y="1311276"/>
                <a:ext cx="28575" cy="2460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9" name="Straight Connector 101"/>
              <p:cNvSpPr/>
              <p:nvPr/>
            </p:nvSpPr>
            <p:spPr bwMode="auto">
              <a:xfrm flipH="1">
                <a:off x="5033963" y="1657222"/>
                <a:ext cx="874730" cy="831979"/>
              </a:xfrm>
              <a:prstGeom prst="line">
                <a:avLst/>
              </a:pr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0" name="Straight Connector 102"/>
              <p:cNvSpPr/>
              <p:nvPr/>
            </p:nvSpPr>
            <p:spPr bwMode="auto">
              <a:xfrm flipH="1" flipV="1">
                <a:off x="8888413" y="3265489"/>
                <a:ext cx="247650" cy="1127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1" name="Straight Connector 103"/>
              <p:cNvSpPr/>
              <p:nvPr/>
            </p:nvSpPr>
            <p:spPr bwMode="auto">
              <a:xfrm flipH="1" flipV="1">
                <a:off x="8063440" y="1579414"/>
                <a:ext cx="282046" cy="733574"/>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2" name="Straight Connector 104"/>
              <p:cNvSpPr/>
              <p:nvPr/>
            </p:nvSpPr>
            <p:spPr bwMode="auto">
              <a:xfrm flipH="1" flipV="1">
                <a:off x="8345488" y="2312989"/>
                <a:ext cx="542925" cy="9525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3" name="Straight Connector 105"/>
              <p:cNvSpPr/>
              <p:nvPr/>
            </p:nvSpPr>
            <p:spPr bwMode="auto">
              <a:xfrm flipH="1" flipV="1">
                <a:off x="8888413" y="3265489"/>
                <a:ext cx="23812" cy="1282699"/>
              </a:xfrm>
              <a:prstGeom prst="line">
                <a:avLst/>
              </a:pr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4" name="Freeform: Shape 106"/>
              <p:cNvSpPr/>
              <p:nvPr/>
            </p:nvSpPr>
            <p:spPr bwMode="auto">
              <a:xfrm>
                <a:off x="6889750" y="4346576"/>
                <a:ext cx="2022475" cy="382588"/>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25" name="Straight Connector 107"/>
              <p:cNvSpPr/>
              <p:nvPr/>
            </p:nvSpPr>
            <p:spPr bwMode="auto">
              <a:xfrm>
                <a:off x="5765800" y="3549651"/>
                <a:ext cx="1123950" cy="7969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6" name="Straight Connector 108"/>
              <p:cNvSpPr/>
              <p:nvPr/>
            </p:nvSpPr>
            <p:spPr bwMode="auto">
              <a:xfrm>
                <a:off x="5033963" y="2489201"/>
                <a:ext cx="731838" cy="1060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7" name="Straight Connector 109"/>
              <p:cNvSpPr/>
              <p:nvPr/>
            </p:nvSpPr>
            <p:spPr bwMode="auto">
              <a:xfrm flipH="1">
                <a:off x="5033963" y="2251076"/>
                <a:ext cx="941388" cy="2381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8" name="Straight Connector 110"/>
              <p:cNvSpPr/>
              <p:nvPr/>
            </p:nvSpPr>
            <p:spPr bwMode="auto">
              <a:xfrm flipH="1">
                <a:off x="5975350" y="1557339"/>
                <a:ext cx="996950" cy="693738"/>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9" name="Straight Connector 111"/>
              <p:cNvSpPr/>
              <p:nvPr/>
            </p:nvSpPr>
            <p:spPr bwMode="auto">
              <a:xfrm flipH="1" flipV="1">
                <a:off x="6972300" y="1557339"/>
                <a:ext cx="1373188" cy="7556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0" name="Freeform: Shape 112"/>
              <p:cNvSpPr/>
              <p:nvPr/>
            </p:nvSpPr>
            <p:spPr bwMode="auto">
              <a:xfrm>
                <a:off x="8345488" y="2312989"/>
                <a:ext cx="666750" cy="928688"/>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1" name="Freeform: Shape 113"/>
              <p:cNvSpPr/>
              <p:nvPr/>
            </p:nvSpPr>
            <p:spPr bwMode="auto">
              <a:xfrm>
                <a:off x="8320088" y="2312989"/>
                <a:ext cx="571500" cy="2416175"/>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2" name="Straight Connector 114"/>
              <p:cNvSpPr/>
              <p:nvPr/>
            </p:nvSpPr>
            <p:spPr bwMode="auto">
              <a:xfrm flipV="1">
                <a:off x="7413625" y="2312989"/>
                <a:ext cx="931863" cy="298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3" name="Straight Connector 115"/>
              <p:cNvSpPr/>
              <p:nvPr/>
            </p:nvSpPr>
            <p:spPr bwMode="auto">
              <a:xfrm flipV="1">
                <a:off x="5765800" y="2611439"/>
                <a:ext cx="1647825" cy="9509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4" name="Freeform: Shape 116"/>
              <p:cNvSpPr/>
              <p:nvPr/>
            </p:nvSpPr>
            <p:spPr bwMode="auto">
              <a:xfrm>
                <a:off x="5118100" y="3562351"/>
                <a:ext cx="876300" cy="1244600"/>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5" name="Straight Connector 117"/>
              <p:cNvSpPr/>
              <p:nvPr/>
            </p:nvSpPr>
            <p:spPr bwMode="auto">
              <a:xfrm flipH="1">
                <a:off x="5994400" y="4346576"/>
                <a:ext cx="895350" cy="46037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6" name="Freeform: Shape 118"/>
              <p:cNvSpPr/>
              <p:nvPr/>
            </p:nvSpPr>
            <p:spPr bwMode="auto">
              <a:xfrm>
                <a:off x="6889750" y="3265488"/>
                <a:ext cx="1998663" cy="1081088"/>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7" name="Freeform: Shape 119"/>
              <p:cNvSpPr/>
              <p:nvPr/>
            </p:nvSpPr>
            <p:spPr bwMode="auto">
              <a:xfrm>
                <a:off x="6064250" y="5224463"/>
                <a:ext cx="2043113" cy="184150"/>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8" name="Freeform: Shape 120"/>
              <p:cNvSpPr/>
              <p:nvPr/>
            </p:nvSpPr>
            <p:spPr bwMode="auto">
              <a:xfrm>
                <a:off x="5994399" y="4729162"/>
                <a:ext cx="2338388" cy="555625"/>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9" name="Straight Connector 121"/>
              <p:cNvSpPr/>
              <p:nvPr/>
            </p:nvSpPr>
            <p:spPr bwMode="auto">
              <a:xfrm>
                <a:off x="7413625" y="2611438"/>
                <a:ext cx="908050" cy="8763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40" name="Straight Connector 122"/>
              <p:cNvSpPr/>
              <p:nvPr/>
            </p:nvSpPr>
            <p:spPr bwMode="auto">
              <a:xfrm>
                <a:off x="5975350" y="2251076"/>
                <a:ext cx="1438275" cy="3603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grpSp>
        <p:sp>
          <p:nvSpPr>
            <p:cNvPr id="4" name="Oval 86"/>
            <p:cNvSpPr/>
            <p:nvPr/>
          </p:nvSpPr>
          <p:spPr>
            <a:xfrm>
              <a:off x="1786997" y="1759244"/>
              <a:ext cx="1754054" cy="1754050"/>
            </a:xfrm>
            <a:prstGeom prst="ellipse">
              <a:avLst/>
            </a:prstGeom>
            <a:solidFill>
              <a:srgbClr val="FCCCB8">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mj-ea"/>
                <a:ea typeface="+mj-ea"/>
              </a:endParaRPr>
            </a:p>
          </p:txBody>
        </p:sp>
        <p:sp>
          <p:nvSpPr>
            <p:cNvPr id="5" name="TextBox 87"/>
            <p:cNvSpPr txBox="1"/>
            <p:nvPr/>
          </p:nvSpPr>
          <p:spPr bwMode="auto">
            <a:xfrm>
              <a:off x="1803373" y="2282506"/>
              <a:ext cx="1674508" cy="831260"/>
            </a:xfrm>
            <a:prstGeom prst="rect">
              <a:avLst/>
            </a:prstGeom>
            <a:noFill/>
            <a:scene3d>
              <a:camera prst="orthographicFront">
                <a:rot lat="0" lon="0" rev="0"/>
              </a:camera>
              <a:lightRig rig="threePt" dir="t"/>
            </a:scene3d>
            <a:sp3d prstMaterial="matte">
              <a:bevelT w="1270" h="1270"/>
            </a:sp3d>
          </p:spPr>
          <p:txBody>
            <a:bodyPr wrap="none" lIns="0" tIns="0" rIns="0" bIns="0" anchor="t" anchorCtr="0"/>
            <a:lstStyle/>
            <a:p>
              <a:pPr algn="ctr" latinLnBrk="0">
                <a:buClr>
                  <a:prstClr val="white"/>
                </a:buClr>
                <a:defRPr/>
              </a:pPr>
              <a:r>
                <a:rPr lang="ja-JP" altLang="zh-CN" sz="2400" b="1" dirty="0">
                  <a:solidFill>
                    <a:schemeClr val="bg1"/>
                  </a:solidFill>
                  <a:latin typeface="irohamaru mikami Medium" panose="020B0602020203020207" charset="-120"/>
                  <a:ea typeface="irohamaru mikami Medium" panose="020B0602020203020207" charset="-120"/>
                </a:rPr>
                <a:t>学習指導と</a:t>
              </a:r>
            </a:p>
            <a:p>
              <a:pPr algn="ctr" latinLnBrk="0">
                <a:buClr>
                  <a:prstClr val="white"/>
                </a:buClr>
                <a:defRPr/>
              </a:pPr>
              <a:r>
                <a:rPr lang="ja-JP" altLang="zh-CN" sz="2400" b="1" dirty="0">
                  <a:solidFill>
                    <a:schemeClr val="bg1"/>
                  </a:solidFill>
                  <a:latin typeface="irohamaru mikami Medium" panose="020B0602020203020207" charset="-120"/>
                  <a:ea typeface="irohamaru mikami Medium" panose="020B0602020203020207" charset="-120"/>
                </a:rPr>
                <a:t>指導内容</a:t>
              </a:r>
            </a:p>
          </p:txBody>
        </p:sp>
      </p:grpSp>
      <p:sp>
        <p:nvSpPr>
          <p:cNvPr id="41" name="文本框 40"/>
          <p:cNvSpPr txBox="1"/>
          <p:nvPr/>
        </p:nvSpPr>
        <p:spPr>
          <a:xfrm>
            <a:off x="5302739" y="1147734"/>
            <a:ext cx="4849312" cy="398780"/>
          </a:xfrm>
          <a:prstGeom prst="rect">
            <a:avLst/>
          </a:prstGeom>
          <a:noFill/>
          <a:ln w="19050">
            <a:noFill/>
            <a:prstDash val="dash"/>
          </a:ln>
        </p:spPr>
        <p:txBody>
          <a:bodyPr wrap="square" rtlCol="0">
            <a:spAutoFit/>
          </a:bodyPr>
          <a:lstStyle/>
          <a:p>
            <a:r>
              <a:rPr lang="en-US" altLang="zh-CN" sz="2000" b="1" dirty="0">
                <a:latin typeface="+mj-ea"/>
                <a:ea typeface="+mj-ea"/>
              </a:rPr>
              <a:t> </a:t>
            </a:r>
            <a:endParaRPr lang="zh-CN" altLang="en-US" sz="2000" b="1" dirty="0">
              <a:latin typeface="+mj-ea"/>
              <a:ea typeface="+mj-ea"/>
            </a:endParaRPr>
          </a:p>
        </p:txBody>
      </p:sp>
      <p:sp>
        <p:nvSpPr>
          <p:cNvPr id="42" name="矩形 41"/>
          <p:cNvSpPr/>
          <p:nvPr/>
        </p:nvSpPr>
        <p:spPr>
          <a:xfrm>
            <a:off x="5302885" y="790575"/>
            <a:ext cx="6614160" cy="398780"/>
          </a:xfrm>
          <a:prstGeom prst="rect">
            <a:avLst/>
          </a:prstGeom>
        </p:spPr>
        <p:txBody>
          <a:bodyPr wrap="square">
            <a:spAutoFit/>
          </a:bodyPr>
          <a:lstStyle/>
          <a:p>
            <a:pPr>
              <a:buNone/>
            </a:pPr>
            <a:r>
              <a:rPr lang="ja-JP" altLang="zh-CN" sz="2000">
                <a:solidFill>
                  <a:srgbClr val="595959"/>
                </a:solidFill>
                <a:latin typeface="MS PGothic" panose="020B0600070205080204" charset="-128"/>
                <a:ea typeface="MS PGothic" panose="020B0600070205080204" charset="-128"/>
                <a:cs typeface="MS PGothic" panose="020B0600070205080204" charset="-128"/>
                <a:sym typeface="微软雅黑" panose="020B0503020204020204" pitchFamily="34" charset="-122"/>
              </a:rPr>
              <a:t>文章（教科書　</a:t>
            </a:r>
            <a:r>
              <a:rPr lang="en-US" altLang="zh-CN" sz="2000">
                <a:solidFill>
                  <a:srgbClr val="595959"/>
                </a:solidFill>
                <a:latin typeface="Times New Roman" panose="02020603050405020304" charset="0"/>
                <a:ea typeface="MS PGothic" panose="020B0600070205080204" charset="-128"/>
                <a:cs typeface="Times New Roman" panose="02020603050405020304" charset="0"/>
                <a:sym typeface="微软雅黑" panose="020B0503020204020204" pitchFamily="34" charset="-122"/>
              </a:rPr>
              <a:t>P70</a:t>
            </a:r>
            <a:r>
              <a:rPr lang="ja-JP" altLang="zh-CN" sz="2000">
                <a:solidFill>
                  <a:srgbClr val="595959"/>
                </a:solidFill>
                <a:latin typeface="MS PGothic" panose="020B0600070205080204" charset="-128"/>
                <a:ea typeface="MS PGothic" panose="020B0600070205080204" charset="-128"/>
                <a:cs typeface="MS PGothic" panose="020B0600070205080204" charset="-128"/>
                <a:sym typeface="微软雅黑" panose="020B0503020204020204" pitchFamily="34" charset="-122"/>
              </a:rPr>
              <a:t>）を読んで、</a:t>
            </a:r>
            <a:r>
              <a:rPr lang="ja-JP" altLang="ja-JP" sz="2000">
                <a:solidFill>
                  <a:srgbClr val="595959"/>
                </a:solidFill>
                <a:latin typeface="MS PGothic" panose="020B0600070205080204" charset="-128"/>
                <a:ea typeface="MS PGothic" panose="020B0600070205080204" charset="-128"/>
                <a:cs typeface="MS PGothic" panose="020B0600070205080204" charset="-128"/>
                <a:sym typeface="微软雅黑" panose="020B0503020204020204" pitchFamily="34" charset="-122"/>
              </a:rPr>
              <a:t>設問に答える。</a:t>
            </a:r>
            <a:endParaRPr lang="ja-JP" altLang="zh-CN" sz="2000" dirty="0">
              <a:solidFill>
                <a:srgbClr val="595959"/>
              </a:solidFill>
              <a:effectLst/>
              <a:latin typeface="MS PGothic" panose="020B0600070205080204" charset="-128"/>
              <a:ea typeface="MS PGothic" panose="020B0600070205080204" charset="-128"/>
              <a:cs typeface="MS PGothic" panose="020B0600070205080204" charset="-128"/>
              <a:sym typeface="微软雅黑" panose="020B0503020204020204" pitchFamily="34" charset="-122"/>
            </a:endParaRPr>
          </a:p>
        </p:txBody>
      </p:sp>
      <p:sp>
        <p:nvSpPr>
          <p:cNvPr id="44" name="矩形 43"/>
          <p:cNvSpPr/>
          <p:nvPr/>
        </p:nvSpPr>
        <p:spPr>
          <a:xfrm>
            <a:off x="5363210" y="2079625"/>
            <a:ext cx="6379845" cy="460375"/>
          </a:xfrm>
          <a:prstGeom prst="rect">
            <a:avLst/>
          </a:prstGeom>
        </p:spPr>
        <p:txBody>
          <a:bodyPr wrap="square">
            <a:spAutoFit/>
          </a:bodyPr>
          <a:lstStyle/>
          <a:p>
            <a:pPr>
              <a:lnSpc>
                <a:spcPct val="120000"/>
              </a:lnSpc>
              <a:buNone/>
            </a:pPr>
            <a:r>
              <a:rPr lang="ja-JP" altLang="zh-CN" sz="2000">
                <a:solidFill>
                  <a:srgbClr val="595959"/>
                </a:solidFill>
                <a:latin typeface="MS PGothic" panose="020B0600070205080204" charset="-128"/>
                <a:ea typeface="MS PGothic" panose="020B0600070205080204" charset="-128"/>
                <a:cs typeface="MS PGothic" panose="020B0600070205080204" charset="-128"/>
                <a:sym typeface="微软雅黑" panose="020B0503020204020204" pitchFamily="34" charset="-122"/>
              </a:rPr>
              <a:t>中国では一般的に科学技術について考える。</a:t>
            </a:r>
          </a:p>
        </p:txBody>
      </p:sp>
      <p:sp>
        <p:nvSpPr>
          <p:cNvPr id="46" name="矩形 45"/>
          <p:cNvSpPr/>
          <p:nvPr/>
        </p:nvSpPr>
        <p:spPr>
          <a:xfrm>
            <a:off x="5302885" y="3838575"/>
            <a:ext cx="6613525" cy="398780"/>
          </a:xfrm>
          <a:prstGeom prst="rect">
            <a:avLst/>
          </a:prstGeom>
        </p:spPr>
        <p:txBody>
          <a:bodyPr wrap="square">
            <a:spAutoFit/>
          </a:bodyPr>
          <a:lstStyle/>
          <a:p>
            <a:pPr>
              <a:buNone/>
            </a:pPr>
            <a:r>
              <a:rPr lang="ja-JP" sz="200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書くための材料を整理し、アウトラインに記述する。</a:t>
            </a:r>
            <a:endParaRPr lang="ja-JP" altLang="zh-CN" sz="2000">
              <a:solidFill>
                <a:srgbClr val="595959"/>
              </a:solidFill>
              <a:effectLst/>
              <a:latin typeface="MS PGothic" panose="020B0600070205080204" charset="-128"/>
              <a:ea typeface="MS PGothic" panose="020B0600070205080204" charset="-128"/>
              <a:cs typeface="微软雅黑" panose="020B0503020204020204" pitchFamily="34" charset="-122"/>
              <a:sym typeface="微软雅黑" panose="020B0503020204020204" pitchFamily="34" charset="-122"/>
            </a:endParaRPr>
          </a:p>
        </p:txBody>
      </p:sp>
      <p:pic>
        <p:nvPicPr>
          <p:cNvPr id="47" name="图片 46" descr="31393935333132353b31393939353630343bb7bdd0ced0f2bac531"/>
          <p:cNvPicPr>
            <a:picLocks noChangeAspect="1"/>
          </p:cNvPicPr>
          <p:nvPr/>
        </p:nvPicPr>
        <p:blipFill>
          <a:blip r:embed="rId3"/>
          <a:stretch>
            <a:fillRect/>
          </a:stretch>
        </p:blipFill>
        <p:spPr>
          <a:xfrm>
            <a:off x="4233545" y="571500"/>
            <a:ext cx="868680" cy="868680"/>
          </a:xfrm>
          <a:prstGeom prst="rect">
            <a:avLst/>
          </a:prstGeom>
        </p:spPr>
      </p:pic>
      <p:pic>
        <p:nvPicPr>
          <p:cNvPr id="48" name="图片 47" descr="31393935333132353b31393939353630353bb7bdd0ced0f2bac532"/>
          <p:cNvPicPr>
            <a:picLocks noChangeAspect="1"/>
          </p:cNvPicPr>
          <p:nvPr/>
        </p:nvPicPr>
        <p:blipFill>
          <a:blip r:embed="rId4"/>
          <a:stretch>
            <a:fillRect/>
          </a:stretch>
        </p:blipFill>
        <p:spPr>
          <a:xfrm>
            <a:off x="4213860" y="2079625"/>
            <a:ext cx="888365" cy="888365"/>
          </a:xfrm>
          <a:prstGeom prst="rect">
            <a:avLst/>
          </a:prstGeom>
        </p:spPr>
      </p:pic>
      <p:pic>
        <p:nvPicPr>
          <p:cNvPr id="49" name="图片 48" descr="31393935333132353b31393939353630363bb7bdd0ced0f2bac533"/>
          <p:cNvPicPr>
            <a:picLocks noChangeAspect="1"/>
          </p:cNvPicPr>
          <p:nvPr/>
        </p:nvPicPr>
        <p:blipFill>
          <a:blip r:embed="rId5"/>
          <a:stretch>
            <a:fillRect/>
          </a:stretch>
        </p:blipFill>
        <p:spPr>
          <a:xfrm>
            <a:off x="4271010" y="3574415"/>
            <a:ext cx="897255" cy="897255"/>
          </a:xfrm>
          <a:prstGeom prst="rect">
            <a:avLst/>
          </a:prstGeom>
        </p:spPr>
      </p:pic>
      <p:pic>
        <p:nvPicPr>
          <p:cNvPr id="6" name="图片 5" descr="31393935333132353b31393939353630373bb7bdd0ced0f2bac534"/>
          <p:cNvPicPr>
            <a:picLocks noChangeAspect="1"/>
          </p:cNvPicPr>
          <p:nvPr/>
        </p:nvPicPr>
        <p:blipFill>
          <a:blip r:embed="rId6"/>
          <a:stretch>
            <a:fillRect/>
          </a:stretch>
        </p:blipFill>
        <p:spPr>
          <a:xfrm>
            <a:off x="4271010" y="5135245"/>
            <a:ext cx="859790" cy="859790"/>
          </a:xfrm>
          <a:prstGeom prst="rect">
            <a:avLst/>
          </a:prstGeom>
        </p:spPr>
      </p:pic>
      <p:sp>
        <p:nvSpPr>
          <p:cNvPr id="43" name="文本框 42"/>
          <p:cNvSpPr txBox="1"/>
          <p:nvPr/>
        </p:nvSpPr>
        <p:spPr>
          <a:xfrm>
            <a:off x="5302885" y="5135245"/>
            <a:ext cx="6697980" cy="1445260"/>
          </a:xfrm>
          <a:prstGeom prst="rect">
            <a:avLst/>
          </a:prstGeom>
          <a:noFill/>
        </p:spPr>
        <p:txBody>
          <a:bodyPr wrap="square" rtlCol="0" anchor="t">
            <a:spAutoFit/>
          </a:bodyPr>
          <a:lstStyle/>
          <a:p>
            <a:pPr>
              <a:lnSpc>
                <a:spcPct val="120000"/>
              </a:lnSpc>
              <a:buNone/>
            </a:pPr>
            <a:r>
              <a:rPr lang="ja-JP" sz="200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各自で書いたアウトラインをめぐって話し合い、</a:t>
            </a:r>
          </a:p>
          <a:p>
            <a:pPr>
              <a:lnSpc>
                <a:spcPct val="120000"/>
              </a:lnSpc>
              <a:buNone/>
            </a:pPr>
            <a:r>
              <a:rPr lang="ja-JP" sz="200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考え方を広げる。</a:t>
            </a:r>
            <a:endParaRPr lang="ja-JP" altLang="zh-CN" sz="2000">
              <a:solidFill>
                <a:srgbClr val="595959"/>
              </a:solidFill>
              <a:latin typeface="MS PGothic" panose="020B0600070205080204" charset="-128"/>
              <a:ea typeface="MS PGothic" panose="020B0600070205080204" charset="-128"/>
              <a:sym typeface="微软雅黑" panose="020B0503020204020204" pitchFamily="34" charset="-122"/>
            </a:endParaRPr>
          </a:p>
          <a:p>
            <a:pPr>
              <a:buNone/>
            </a:pPr>
            <a:endParaRPr lang="en-US" altLang="ja-JP"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p>
            <a:pPr>
              <a:buNone/>
            </a:pPr>
            <a:endParaRPr lang="ja-JP" altLang="zh-CN" sz="2000">
              <a:solidFill>
                <a:srgbClr val="595959"/>
              </a:solidFill>
              <a:latin typeface="MS Mincho" panose="02020609040205080304" charset="-128"/>
              <a:ea typeface="MS Mincho" panose="02020609040205080304" charset="-128"/>
              <a:sym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3" name="圆角矩形 2"/>
          <p:cNvSpPr/>
          <p:nvPr/>
        </p:nvSpPr>
        <p:spPr>
          <a:xfrm>
            <a:off x="1415415" y="2501900"/>
            <a:ext cx="9676130" cy="3069590"/>
          </a:xfrm>
          <a:prstGeom prst="roundRect">
            <a:avLst/>
          </a:prstGeom>
          <a:solidFill>
            <a:schemeClr val="bg1"/>
          </a:solidFill>
          <a:ln w="25400" cap="flat" cmpd="sng" algn="ctr">
            <a:solidFill>
              <a:srgbClr val="F3E3C1">
                <a:shade val="50000"/>
              </a:srgbClr>
            </a:solidFill>
            <a:prstDash val="solid"/>
          </a:ln>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nSpc>
                <a:spcPct val="240000"/>
              </a:lnSpc>
            </a:pPr>
            <a:endParaRPr lang="en-US" altLang="ja-JP" sz="2400" b="1" dirty="0" smtClean="0">
              <a:solidFill>
                <a:schemeClr val="tx1">
                  <a:lumMod val="65000"/>
                  <a:lumOff val="35000"/>
                </a:schemeClr>
              </a:solid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sym typeface="+mn-ea"/>
            </a:endParaRPr>
          </a:p>
          <a:p>
            <a:pPr>
              <a:lnSpc>
                <a:spcPct val="240000"/>
              </a:lnSpc>
            </a:pPr>
            <a:endParaRPr lang="en-US" altLang="ja-JP" sz="2400" b="1" dirty="0" smtClean="0">
              <a:solidFill>
                <a:schemeClr val="tx1">
                  <a:lumMod val="65000"/>
                  <a:lumOff val="35000"/>
                </a:schemeClr>
              </a:solid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sym typeface="+mn-ea"/>
            </a:endParaRPr>
          </a:p>
          <a:p>
            <a:pPr>
              <a:lnSpc>
                <a:spcPct val="240000"/>
              </a:lnSpc>
            </a:pPr>
            <a:endParaRPr lang="en-US" altLang="ja-JP" sz="2400" b="1" dirty="0" smtClean="0">
              <a:solidFill>
                <a:schemeClr val="tx1">
                  <a:lumMod val="65000"/>
                  <a:lumOff val="35000"/>
                </a:schemeClr>
              </a:solidFill>
              <a:effectLst>
                <a:outerShdw blurRad="38100" dist="19050" dir="2700000" algn="tl" rotWithShape="0">
                  <a:schemeClr val="dk1">
                    <a:lumMod val="50000"/>
                    <a:alpha val="40000"/>
                  </a:schemeClr>
                </a:outerShdw>
              </a:effectLst>
              <a:latin typeface="MS Mincho" panose="02020609040205080304" charset="-128"/>
              <a:ea typeface="MS Mincho" panose="02020609040205080304" charset="-128"/>
              <a:sym typeface="+mn-ea"/>
            </a:endParaRPr>
          </a:p>
          <a:p>
            <a:pPr algn="ctr">
              <a:lnSpc>
                <a:spcPct val="150000"/>
              </a:lnSpc>
              <a:buNone/>
            </a:pPr>
            <a:endParaRPr lang="ja-JP" altLang="en-US" sz="2400">
              <a:solidFill>
                <a:schemeClr val="tx1">
                  <a:lumMod val="65000"/>
                  <a:lumOff val="35000"/>
                </a:schemeClr>
              </a:solidFill>
              <a:effectLst/>
              <a:latin typeface="微软雅黑" panose="020B0503020204020204" pitchFamily="34" charset="-122"/>
              <a:ea typeface="微软雅黑" panose="020B0503020204020204" pitchFamily="34" charset="-122"/>
              <a:cs typeface="MS PGothic" panose="020B0600070205080204" charset="-128"/>
              <a:sym typeface="+mn-ea"/>
            </a:endParaRPr>
          </a:p>
          <a:p>
            <a:pPr algn="ctr">
              <a:lnSpc>
                <a:spcPct val="150000"/>
              </a:lnSpc>
              <a:buNone/>
            </a:pPr>
            <a:r>
              <a:rPr lang="ja-JP" altLang="en-US" sz="2400">
                <a:solidFill>
                  <a:schemeClr val="tx1">
                    <a:lumMod val="65000"/>
                    <a:lumOff val="35000"/>
                  </a:schemeClr>
                </a:solidFill>
                <a:effectLst/>
                <a:latin typeface="微软雅黑" panose="020B0503020204020204" pitchFamily="34" charset="-122"/>
                <a:ea typeface="微软雅黑" panose="020B0503020204020204" pitchFamily="34" charset="-122"/>
                <a:cs typeface="MS PGothic" panose="020B0600070205080204" charset="-128"/>
                <a:sym typeface="+mn-ea"/>
              </a:rPr>
              <a:t>✭</a:t>
            </a:r>
            <a:r>
              <a:rPr lang="ja-JP" altLang="en-US" sz="2400">
                <a:solidFill>
                  <a:schemeClr val="tx1">
                    <a:lumMod val="65000"/>
                    <a:lumOff val="35000"/>
                  </a:schemeClr>
                </a:solidFill>
                <a:effectLst/>
                <a:latin typeface="MS PGothic" panose="020B0600070205080204" charset="-128"/>
                <a:ea typeface="MS PGothic" panose="020B0600070205080204" charset="-128"/>
                <a:cs typeface="MS PGothic" panose="020B0600070205080204" charset="-128"/>
                <a:sym typeface="+mn-ea"/>
              </a:rPr>
              <a:t>設問に答えるとき、できるだけ文を書き足して</a:t>
            </a:r>
          </a:p>
          <a:p>
            <a:pPr algn="l">
              <a:lnSpc>
                <a:spcPct val="150000"/>
              </a:lnSpc>
              <a:buNone/>
            </a:pPr>
            <a:r>
              <a:rPr lang="ja-JP" altLang="en-US" sz="2400">
                <a:solidFill>
                  <a:schemeClr val="tx1">
                    <a:lumMod val="65000"/>
                    <a:lumOff val="35000"/>
                  </a:schemeClr>
                </a:solidFill>
                <a:effectLst/>
                <a:latin typeface="MS PGothic" panose="020B0600070205080204" charset="-128"/>
                <a:ea typeface="MS PGothic" panose="020B0600070205080204" charset="-128"/>
                <a:cs typeface="MS PGothic" panose="020B0600070205080204" charset="-128"/>
                <a:sym typeface="+mn-ea"/>
              </a:rPr>
              <a:t>　　　　　　　　　　内容を膨らませるように励ます。 </a:t>
            </a:r>
            <a:endParaRPr lang="ja-JP" altLang="en-US" sz="2400">
              <a:solidFill>
                <a:schemeClr val="tx1">
                  <a:lumMod val="65000"/>
                  <a:lumOff val="35000"/>
                </a:schemeClr>
              </a:solidFill>
              <a:effectLst/>
              <a:latin typeface="MS PGothic" panose="020B0600070205080204" charset="-128"/>
              <a:ea typeface="MS PGothic" panose="020B0600070205080204" charset="-128"/>
              <a:cs typeface="MS PGothic" panose="020B0600070205080204" charset="-128"/>
            </a:endParaRPr>
          </a:p>
          <a:p>
            <a:pPr algn="ctr">
              <a:lnSpc>
                <a:spcPct val="150000"/>
              </a:lnSpc>
              <a:buNone/>
            </a:pPr>
            <a:endParaRPr lang="ja-JP" altLang="en-US" sz="2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endParaRPr>
          </a:p>
          <a:p>
            <a:pPr>
              <a:lnSpc>
                <a:spcPct val="260000"/>
              </a:lnSpc>
              <a:buNone/>
            </a:pPr>
            <a:r>
              <a:rPr lang="ja-JP" altLang="en-US" sz="2400" dirty="0" smtClean="0">
                <a:solidFill>
                  <a:schemeClr val="tx1">
                    <a:lumMod val="65000"/>
                    <a:lumOff val="35000"/>
                  </a:schemeClr>
                </a:solidFill>
                <a:effectLst>
                  <a:outerShdw blurRad="38100" dist="19050" dir="2700000" algn="tl" rotWithShape="0">
                    <a:schemeClr val="dk1">
                      <a:lumMod val="50000"/>
                      <a:alpha val="40000"/>
                    </a:schemeClr>
                  </a:outerShdw>
                </a:effectLst>
                <a:latin typeface="MS Mincho" panose="02020609040205080304" charset="-128"/>
                <a:ea typeface="MS Mincho" panose="02020609040205080304" charset="-128"/>
                <a:sym typeface="+mn-ea"/>
              </a:rPr>
              <a:t>　　</a:t>
            </a:r>
            <a:endParaRPr lang="ja-JP" altLang="en-US" sz="2400" dirty="0" smtClean="0">
              <a:solidFill>
                <a:schemeClr val="tx1">
                  <a:lumMod val="65000"/>
                  <a:lumOff val="35000"/>
                </a:schemeClr>
              </a:solid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sym typeface="+mn-ea"/>
            </a:endParaRPr>
          </a:p>
          <a:p>
            <a:pPr>
              <a:lnSpc>
                <a:spcPct val="240000"/>
              </a:lnSpc>
            </a:pPr>
            <a:endParaRPr lang="ja-JP" altLang="zh-CN" sz="2400" b="1">
              <a:solidFill>
                <a:schemeClr val="tx1"/>
              </a:solidFill>
              <a:latin typeface="MS Mincho" panose="02020609040205080304" charset="-128"/>
              <a:ea typeface="MS Mincho" panose="02020609040205080304" charset="-128"/>
              <a:sym typeface="+mn-ea"/>
            </a:endParaRPr>
          </a:p>
          <a:p>
            <a:pPr>
              <a:lnSpc>
                <a:spcPct val="240000"/>
              </a:lnSpc>
            </a:pPr>
            <a:endParaRPr lang="ja-JP" altLang="zh-CN" sz="2400" b="1">
              <a:solidFill>
                <a:schemeClr val="tx1"/>
              </a:solidFill>
              <a:latin typeface="MS Mincho" panose="02020609040205080304" charset="-128"/>
              <a:ea typeface="MS Mincho" panose="02020609040205080304" charset="-128"/>
              <a:sym typeface="+mn-ea"/>
            </a:endParaRPr>
          </a:p>
        </p:txBody>
      </p:sp>
      <p:sp>
        <p:nvSpPr>
          <p:cNvPr id="4" name="文本框 3"/>
          <p:cNvSpPr txBox="1"/>
          <p:nvPr/>
        </p:nvSpPr>
        <p:spPr>
          <a:xfrm>
            <a:off x="3736975" y="1093470"/>
            <a:ext cx="4718050" cy="706755"/>
          </a:xfrm>
          <a:prstGeom prst="rect">
            <a:avLst/>
          </a:prstGeom>
          <a:noFill/>
        </p:spPr>
        <p:txBody>
          <a:bodyPr wrap="square" rtlCol="0">
            <a:spAutoFit/>
          </a:bodyPr>
          <a:lstStyle/>
          <a:p>
            <a:pPr algn="ctr"/>
            <a:r>
              <a:rPr lang="ja-JP" altLang="ja-JP" sz="4000">
                <a:latin typeface="MS PGothic" panose="020B0600070205080204" charset="-128"/>
                <a:ea typeface="MS PGothic" panose="020B0600070205080204" charset="-128"/>
                <a:sym typeface="+mn-ea"/>
              </a:rPr>
              <a:t>指導上の留意点</a:t>
            </a:r>
            <a:endParaRPr lang="ja-JP" altLang="zh-CN" sz="4000">
              <a:latin typeface="MS Mincho" panose="02020609040205080304" charset="-128"/>
              <a:ea typeface="MS Mincho" panose="02020609040205080304" charset="-128"/>
            </a:endParaRPr>
          </a:p>
        </p:txBody>
      </p:sp>
    </p:spTree>
    <p:custDataLst>
      <p:tags r:id="rId1"/>
    </p:custDataLst>
  </p:cSld>
  <p:clrMapOvr>
    <a:masterClrMapping/>
  </p:clrMapOvr>
  <p:transition spd="slow">
    <p:push dir="u"/>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8" name="矩形 17"/>
          <p:cNvSpPr/>
          <p:nvPr/>
        </p:nvSpPr>
        <p:spPr>
          <a:xfrm>
            <a:off x="543560" y="2703195"/>
            <a:ext cx="11106150" cy="291084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p>
        </p:txBody>
      </p:sp>
      <p:sp>
        <p:nvSpPr>
          <p:cNvPr id="3074" name="MH_PageTitle"/>
          <p:cNvSpPr>
            <a:spLocks noGrp="1"/>
          </p:cNvSpPr>
          <p:nvPr>
            <p:ph type="title"/>
            <p:custDataLst>
              <p:tags r:id="rId2"/>
            </p:custDataLst>
          </p:nvPr>
        </p:nvSpPr>
        <p:spPr>
          <a:xfrm>
            <a:off x="220980" y="1233170"/>
            <a:ext cx="11642725" cy="553720"/>
          </a:xfrm>
        </p:spPr>
        <p:txBody>
          <a:bodyPr>
            <a:noAutofit/>
          </a:bodyPr>
          <a:lstStyle/>
          <a:p>
            <a:r>
              <a:rPr lang="ja-JP" altLang="ja-JP" sz="4400" b="1" dirty="0">
                <a:latin typeface="MS Mincho" panose="02020609040205080304" charset="-128"/>
                <a:ea typeface="MS Mincho" panose="02020609040205080304" charset="-128"/>
              </a:rPr>
              <a:t>学習目標</a:t>
            </a:r>
            <a:r>
              <a:rPr lang="en-US" altLang="ja-JP" sz="4400" b="1" dirty="0">
                <a:latin typeface="MS Mincho" panose="02020609040205080304" charset="-128"/>
                <a:ea typeface="MS Mincho" panose="02020609040205080304" charset="-128"/>
              </a:rPr>
              <a:t>-</a:t>
            </a:r>
            <a:r>
              <a:rPr lang="ja-JP" sz="4400" b="1" dirty="0">
                <a:latin typeface="MS Mincho" panose="02020609040205080304" charset="-128"/>
                <a:ea typeface="MS Mincho" panose="02020609040205080304" charset="-128"/>
              </a:rPr>
              <a:t>１　</a:t>
            </a:r>
          </a:p>
        </p:txBody>
      </p:sp>
      <p:sp>
        <p:nvSpPr>
          <p:cNvPr id="16" name="圆角矩形 15"/>
          <p:cNvSpPr/>
          <p:nvPr/>
        </p:nvSpPr>
        <p:spPr>
          <a:xfrm>
            <a:off x="946785" y="3347085"/>
            <a:ext cx="10403840" cy="1527810"/>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a:p>
        </p:txBody>
      </p:sp>
      <p:sp>
        <p:nvSpPr>
          <p:cNvPr id="42" name="矩形 41"/>
          <p:cNvSpPr/>
          <p:nvPr/>
        </p:nvSpPr>
        <p:spPr>
          <a:xfrm>
            <a:off x="2419350" y="3515995"/>
            <a:ext cx="7805420" cy="1050290"/>
          </a:xfrm>
          <a:prstGeom prst="rect">
            <a:avLst/>
          </a:prstGeom>
        </p:spPr>
        <p:txBody>
          <a:bodyPr wrap="square">
            <a:spAutoFit/>
          </a:bodyPr>
          <a:lstStyle/>
          <a:p>
            <a:pPr>
              <a:lnSpc>
                <a:spcPct val="130000"/>
              </a:lnSpc>
              <a:buNone/>
            </a:pPr>
            <a:r>
              <a:rPr lang="ja-JP" altLang="en-US" sz="240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「日本の国民が科学技術に対する考え方の変化」を読み、多面的・多角的に捉える考えを引き出す。</a:t>
            </a:r>
            <a:endParaRPr lang="ja-JP" altLang="en-US" sz="24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endParaRPr>
          </a:p>
        </p:txBody>
      </p:sp>
      <p:sp>
        <p:nvSpPr>
          <p:cNvPr id="2" name="云形标注 1"/>
          <p:cNvSpPr/>
          <p:nvPr/>
        </p:nvSpPr>
        <p:spPr>
          <a:xfrm>
            <a:off x="9740265" y="344170"/>
            <a:ext cx="1909445" cy="1089025"/>
          </a:xfrm>
          <a:prstGeom prst="cloudCallo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ja-JP" altLang="zh-CN" sz="2000">
                <a:latin typeface="MS Mincho" panose="02020609040205080304" charset="-128"/>
                <a:ea typeface="MS Mincho" panose="02020609040205080304" charset="-128"/>
              </a:rPr>
              <a:t>個別学習</a:t>
            </a:r>
          </a:p>
        </p:txBody>
      </p:sp>
    </p:spTree>
    <p:custDataLst>
      <p:tags r:id="rId1"/>
    </p:custData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8"/>
                                            </p:tgtEl>
                                            <p:attrNameLst>
                                              <p:attrName>style.visibility</p:attrName>
                                            </p:attrNameLst>
                                          </p:cBhvr>
                                          <p:to>
                                            <p:strVal val="visible"/>
                                          </p:to>
                                        </p:set>
                                        <p:anim calcmode="lin" valueType="num" p14:bounceEnd="56000">
                                          <p:cBhvr additive="base">
                                            <p:cTn id="7" dur="500" fill="hold"/>
                                            <p:tgtEl>
                                              <p:spTgt spid="18"/>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iterate type="wd">
                                        <p:tmPct val="10000"/>
                                      </p:iterate>
                                      <p:childTnLst>
                                        <p:set>
                                          <p:cBhvr>
                                            <p:cTn id="11" dur="1" fill="hold">
                                              <p:stCondLst>
                                                <p:cond delay="0"/>
                                              </p:stCondLst>
                                            </p:cTn>
                                            <p:tgtEl>
                                              <p:spTgt spid="42"/>
                                            </p:tgtEl>
                                            <p:attrNameLst>
                                              <p:attrName>style.visibility</p:attrName>
                                            </p:attrNameLst>
                                          </p:cBhvr>
                                          <p:to>
                                            <p:strVal val="visible"/>
                                          </p:to>
                                        </p:set>
                                        <p:animEffect transition="in" filter="barn(inVertical)">
                                          <p:cBhvr>
                                            <p:cTn id="1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1+#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iterate type="wd">
                                        <p:tmPct val="10000"/>
                                      </p:iterate>
                                      <p:childTnLst>
                                        <p:set>
                                          <p:cBhvr>
                                            <p:cTn id="11" dur="1" fill="hold">
                                              <p:stCondLst>
                                                <p:cond delay="0"/>
                                              </p:stCondLst>
                                            </p:cTn>
                                            <p:tgtEl>
                                              <p:spTgt spid="42"/>
                                            </p:tgtEl>
                                            <p:attrNameLst>
                                              <p:attrName>style.visibility</p:attrName>
                                            </p:attrNameLst>
                                          </p:cBhvr>
                                          <p:to>
                                            <p:strVal val="visible"/>
                                          </p:to>
                                        </p:set>
                                        <p:animEffect transition="in" filter="barn(inVertical)">
                                          <p:cBhvr>
                                            <p:cTn id="1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42" grpId="0"/>
        </p:bldLst>
      </p:timing>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225040" y="937260"/>
            <a:ext cx="8649335" cy="645160"/>
          </a:xfrm>
          <a:prstGeom prst="rect">
            <a:avLst/>
          </a:prstGeom>
          <a:noFill/>
        </p:spPr>
        <p:txBody>
          <a:bodyPr wrap="square" rtlCol="0">
            <a:spAutoFit/>
          </a:bodyPr>
          <a:lstStyle/>
          <a:p>
            <a:pPr>
              <a:lnSpc>
                <a:spcPct val="150000"/>
              </a:lnSpc>
            </a:pPr>
            <a:r>
              <a:rPr lang="zh-CN" altLang="en-US" sz="2400" dirty="0">
                <a:latin typeface="MS PGothic" panose="020B0600070205080204" charset="-128"/>
                <a:ea typeface="MS PGothic" panose="020B0600070205080204" charset="-128"/>
              </a:rPr>
              <a:t>書かれた文章を読んで、設問に答えま</a:t>
            </a:r>
            <a:r>
              <a:rPr lang="zh-CN" altLang="en-US" sz="2400" dirty="0">
                <a:latin typeface="MS PGothic" panose="020B0600070205080204" charset="-128"/>
                <a:ea typeface="MS PGothic" panose="020B0600070205080204" charset="-128"/>
                <a:sym typeface="+mn-ea"/>
              </a:rPr>
              <a:t>しょう</a:t>
            </a:r>
            <a:r>
              <a:rPr lang="ja-JP" altLang="zh-CN" sz="2400" dirty="0">
                <a:latin typeface="MS PGothic" panose="020B0600070205080204" charset="-128"/>
                <a:ea typeface="MS PGothic" panose="020B0600070205080204" charset="-128"/>
                <a:sym typeface="+mn-ea"/>
              </a:rPr>
              <a:t>。</a:t>
            </a:r>
          </a:p>
        </p:txBody>
      </p:sp>
      <p:cxnSp>
        <p:nvCxnSpPr>
          <p:cNvPr id="6" name="直接连接符 5"/>
          <p:cNvCxnSpPr/>
          <p:nvPr/>
        </p:nvCxnSpPr>
        <p:spPr>
          <a:xfrm>
            <a:off x="746443" y="2025650"/>
            <a:ext cx="11058525" cy="0"/>
          </a:xfrm>
          <a:prstGeom prst="line">
            <a:avLst/>
          </a:prstGeom>
          <a:ln w="38100">
            <a:solidFill>
              <a:srgbClr val="FCCCB8"/>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1689100" y="2544445"/>
            <a:ext cx="9414510" cy="2768600"/>
          </a:xfrm>
          <a:prstGeom prst="rect">
            <a:avLst/>
          </a:prstGeom>
          <a:noFill/>
        </p:spPr>
        <p:txBody>
          <a:bodyPr wrap="square" rtlCol="0">
            <a:spAutoFit/>
          </a:bodyPr>
          <a:lstStyle/>
          <a:p>
            <a:pPr>
              <a:lnSpc>
                <a:spcPct val="150000"/>
              </a:lnSpc>
            </a:pPr>
            <a:endParaRPr lang="ja-JP" altLang="en-US" sz="2000">
              <a:solidFill>
                <a:schemeClr val="tx1">
                  <a:lumMod val="65000"/>
                  <a:lumOff val="35000"/>
                </a:schemeClr>
              </a:solidFill>
              <a:effectLst/>
              <a:latin typeface="微软雅黑" panose="020B0503020204020204" pitchFamily="34" charset="-122"/>
              <a:ea typeface="微软雅黑" panose="020B0503020204020204" pitchFamily="34" charset="-122"/>
              <a:cs typeface="MS PGothic" panose="020B0600070205080204" charset="-128"/>
              <a:sym typeface="+mn-ea"/>
            </a:endParaRPr>
          </a:p>
          <a:p>
            <a:pPr>
              <a:lnSpc>
                <a:spcPct val="150000"/>
              </a:lnSpc>
            </a:pPr>
            <a:r>
              <a:rPr lang="ja-JP" altLang="en-US" sz="2000">
                <a:solidFill>
                  <a:schemeClr val="tx1">
                    <a:lumMod val="65000"/>
                    <a:lumOff val="35000"/>
                  </a:schemeClr>
                </a:solidFill>
                <a:effectLst/>
                <a:latin typeface="微软雅黑" panose="020B0503020204020204" pitchFamily="34" charset="-122"/>
                <a:ea typeface="微软雅黑" panose="020B0503020204020204" pitchFamily="34" charset="-122"/>
                <a:cs typeface="MS PGothic" panose="020B0600070205080204" charset="-128"/>
                <a:sym typeface="+mn-ea"/>
              </a:rPr>
              <a:t>✭</a:t>
            </a:r>
            <a:r>
              <a:rPr lang="ja-JP" altLang="zh-CN" sz="2400"/>
              <a:t>文章の中で、震災前と比べて、震災後の日本人の科学</a:t>
            </a:r>
          </a:p>
          <a:p>
            <a:pPr>
              <a:lnSpc>
                <a:spcPct val="150000"/>
              </a:lnSpc>
            </a:pPr>
            <a:r>
              <a:rPr lang="ja-JP" altLang="zh-CN" sz="2400"/>
              <a:t>　　技術に関する意識はどう変わったと述べられていますか。</a:t>
            </a:r>
          </a:p>
          <a:p>
            <a:pPr>
              <a:lnSpc>
                <a:spcPct val="150000"/>
              </a:lnSpc>
            </a:pPr>
            <a:endParaRPr lang="ja-JP" altLang="zh-CN" sz="2400"/>
          </a:p>
          <a:p>
            <a:pPr>
              <a:lnSpc>
                <a:spcPct val="150000"/>
              </a:lnSpc>
            </a:pPr>
            <a:r>
              <a:rPr lang="ja-JP" altLang="en-US" sz="2400">
                <a:solidFill>
                  <a:schemeClr val="tx1">
                    <a:lumMod val="65000"/>
                    <a:lumOff val="35000"/>
                  </a:schemeClr>
                </a:solidFill>
                <a:effectLst/>
                <a:latin typeface="微软雅黑" panose="020B0503020204020204" pitchFamily="34" charset="-122"/>
                <a:ea typeface="微软雅黑" panose="020B0503020204020204" pitchFamily="34" charset="-122"/>
                <a:cs typeface="MS PGothic" panose="020B0600070205080204" charset="-128"/>
                <a:sym typeface="+mn-ea"/>
              </a:rPr>
              <a:t>✭</a:t>
            </a:r>
            <a:r>
              <a:rPr lang="ja-JP" altLang="zh-CN" sz="2400"/>
              <a:t>また、その理由について文章を参考にしながら考えてみましょう。</a:t>
            </a:r>
          </a:p>
        </p:txBody>
      </p:sp>
      <p:sp>
        <p:nvSpPr>
          <p:cNvPr id="10" name="文本框 9"/>
          <p:cNvSpPr txBox="1"/>
          <p:nvPr/>
        </p:nvSpPr>
        <p:spPr>
          <a:xfrm>
            <a:off x="9145270" y="280035"/>
            <a:ext cx="2720975" cy="36830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ja-JP" altLang="zh-CN"/>
              <a:t>　　ウォーミングアップ</a:t>
            </a:r>
          </a:p>
        </p:txBody>
      </p:sp>
      <p:sp>
        <p:nvSpPr>
          <p:cNvPr id="9" name="矩形 8"/>
          <p:cNvSpPr/>
          <p:nvPr/>
        </p:nvSpPr>
        <p:spPr>
          <a:xfrm rot="18750266">
            <a:off x="1011238" y="895350"/>
            <a:ext cx="742950" cy="728663"/>
          </a:xfrm>
          <a:prstGeom prst="rect">
            <a:avLst/>
          </a:prstGeom>
          <a:solidFill>
            <a:srgbClr val="FCCC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198245" y="1070610"/>
            <a:ext cx="423545" cy="460375"/>
          </a:xfrm>
          <a:prstGeom prst="rect">
            <a:avLst/>
          </a:prstGeom>
          <a:noFill/>
        </p:spPr>
        <p:txBody>
          <a:bodyPr wrap="square" rtlCol="0">
            <a:spAutoFit/>
          </a:bodyPr>
          <a:lstStyle/>
          <a:p>
            <a:r>
              <a:rPr lang="ja-JP" altLang="zh-CN" sz="2400" b="1"/>
              <a:t>１</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5" name="矩形 14"/>
          <p:cNvSpPr/>
          <p:nvPr/>
        </p:nvSpPr>
        <p:spPr>
          <a:xfrm>
            <a:off x="548400" y="836712"/>
            <a:ext cx="11095200" cy="5167212"/>
          </a:xfrm>
          <a:prstGeom prst="rect">
            <a:avLst/>
          </a:prstGeom>
          <a:solidFill>
            <a:schemeClr val="bg1"/>
          </a:solidFill>
          <a:ln w="12700">
            <a:noFill/>
            <a:miter lim="800000"/>
          </a:ln>
          <a:effectLst>
            <a:outerShdw blurRad="25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l">
              <a:lnSpc>
                <a:spcPct val="160000"/>
              </a:lnSpc>
            </a:pPr>
            <a:r>
              <a:rPr lang="zh-CN" altLang="en-US" sz="2400" b="1">
                <a:latin typeface="MS Mincho" panose="02020609040205080304" charset="-128"/>
                <a:ea typeface="MS Mincho" panose="02020609040205080304" charset="-128"/>
                <a:cs typeface="MS Mincho" panose="02020609040205080304" charset="-128"/>
                <a:sym typeface="+mn-ea"/>
              </a:rPr>
              <a:t>【わすれます④／わすれなかった④／わすれれば④／わすれよう④】</a:t>
            </a:r>
          </a:p>
        </p:txBody>
      </p:sp>
      <p:sp>
        <p:nvSpPr>
          <p:cNvPr id="2" name="矩形 1"/>
          <p:cNvSpPr/>
          <p:nvPr/>
        </p:nvSpPr>
        <p:spPr>
          <a:xfrm>
            <a:off x="548400" y="2876165"/>
            <a:ext cx="11095200" cy="246458"/>
          </a:xfrm>
          <a:prstGeom prst="rect">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TextBox 10"/>
          <p:cNvSpPr txBox="1"/>
          <p:nvPr/>
        </p:nvSpPr>
        <p:spPr>
          <a:xfrm>
            <a:off x="2741295" y="1660843"/>
            <a:ext cx="6710045" cy="829945"/>
          </a:xfrm>
          <a:prstGeom prst="rect">
            <a:avLst/>
          </a:prstGeom>
          <a:noFill/>
        </p:spPr>
        <p:txBody>
          <a:bodyPr wrap="square" rtlCol="0" anchor="ctr">
            <a:spAutoFit/>
          </a:bodyPr>
          <a:lstStyle/>
          <a:p>
            <a:pPr algn="ctr"/>
            <a:r>
              <a:rPr lang="ja-JP" altLang="zh-CN" sz="4800" b="1" dirty="0">
                <a:ln>
                  <a:solidFill>
                    <a:srgbClr val="595959"/>
                  </a:solidFill>
                </a:ln>
                <a:solidFill>
                  <a:srgbClr val="595959"/>
                </a:solidFill>
                <a:latin typeface="MS Mincho" panose="02020609040205080304" charset="-128"/>
                <a:ea typeface="MS Mincho" panose="02020609040205080304" charset="-128"/>
              </a:rPr>
              <a:t>学習指導案</a:t>
            </a:r>
          </a:p>
        </p:txBody>
      </p:sp>
      <p:sp>
        <p:nvSpPr>
          <p:cNvPr id="3" name="文本框 2"/>
          <p:cNvSpPr txBox="1"/>
          <p:nvPr/>
        </p:nvSpPr>
        <p:spPr>
          <a:xfrm>
            <a:off x="1428750" y="3587115"/>
            <a:ext cx="9575800" cy="1470025"/>
          </a:xfrm>
          <a:prstGeom prst="rect">
            <a:avLst/>
          </a:prstGeom>
          <a:noFill/>
        </p:spPr>
        <p:txBody>
          <a:bodyPr wrap="square" rtlCol="0">
            <a:spAutoFit/>
          </a:bodyPr>
          <a:lstStyle/>
          <a:p>
            <a:pPr lvl="0" algn="l">
              <a:lnSpc>
                <a:spcPct val="160000"/>
              </a:lnSpc>
            </a:pPr>
            <a:r>
              <a:rPr lang="ja-JP" altLang="zh-CN" sz="24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sym typeface="+mn-ea"/>
              </a:rPr>
              <a:t>　　　　</a:t>
            </a:r>
            <a:r>
              <a:rPr lang="ja-JP" altLang="zh-CN" sz="2800">
                <a:pattFill prst="dkUpDiag">
                  <a:fgClr>
                    <a:schemeClr val="bg1">
                      <a:lumMod val="50000"/>
                    </a:schemeClr>
                  </a:fgClr>
                  <a:bgClr>
                    <a:schemeClr val="tx1">
                      <a:lumMod val="75000"/>
                      <a:lumOff val="25000"/>
                    </a:schemeClr>
                  </a:bgClr>
                </a:patt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sym typeface="+mn-ea"/>
              </a:rPr>
              <a:t>（配当時間</a:t>
            </a:r>
            <a:r>
              <a:rPr lang="ja-JP" altLang="zh-CN" sz="2800">
                <a:pattFill prst="dkUpDiag">
                  <a:fgClr>
                    <a:schemeClr val="bg1">
                      <a:lumMod val="50000"/>
                    </a:schemeClr>
                  </a:fgClr>
                  <a:bgClr>
                    <a:schemeClr val="tx1">
                      <a:lumMod val="75000"/>
                      <a:lumOff val="25000"/>
                    </a:schemeClr>
                  </a:bgClr>
                </a:pattFill>
                <a:effectLst>
                  <a:outerShdw blurRad="38100" dist="38100" dir="2700000" algn="tl">
                    <a:srgbClr val="000000">
                      <a:alpha val="43137"/>
                    </a:srgbClr>
                  </a:outerShdw>
                </a:effectLst>
                <a:latin typeface="Times New Roman" panose="02020603050405020304" charset="0"/>
                <a:ea typeface="MS Mincho" panose="02020609040205080304" charset="-128"/>
                <a:cs typeface="MS Mincho" panose="02020609040205080304" charset="-128"/>
                <a:sym typeface="+mn-ea"/>
              </a:rPr>
              <a:t>４</a:t>
            </a:r>
            <a:r>
              <a:rPr lang="ja-JP" altLang="ja-JP" sz="2800">
                <a:pattFill prst="dkUpDiag">
                  <a:fgClr>
                    <a:schemeClr val="bg1">
                      <a:lumMod val="50000"/>
                    </a:schemeClr>
                  </a:fgClr>
                  <a:bgClr>
                    <a:schemeClr val="tx1">
                      <a:lumMod val="75000"/>
                      <a:lumOff val="25000"/>
                    </a:schemeClr>
                  </a:bgClr>
                </a:patt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sym typeface="+mn-ea"/>
              </a:rPr>
              <a:t>コマ【</a:t>
            </a:r>
            <a:r>
              <a:rPr lang="en-US" altLang="ja-JP" sz="2800">
                <a:pattFill prst="dkUpDiag">
                  <a:fgClr>
                    <a:schemeClr val="bg1">
                      <a:lumMod val="50000"/>
                    </a:schemeClr>
                  </a:fgClr>
                  <a:bgClr>
                    <a:schemeClr val="tx1">
                      <a:lumMod val="75000"/>
                      <a:lumOff val="25000"/>
                    </a:schemeClr>
                  </a:bgClr>
                </a:pattFill>
                <a:effectLst>
                  <a:outerShdw blurRad="38100" dist="38100" dir="2700000" algn="tl">
                    <a:srgbClr val="000000">
                      <a:alpha val="43137"/>
                    </a:srgbClr>
                  </a:outerShdw>
                </a:effectLst>
                <a:latin typeface="Times New Roman" panose="02020603050405020304" charset="0"/>
                <a:ea typeface="MS Mincho" panose="02020609040205080304" charset="-128"/>
                <a:cs typeface="Times New Roman" panose="02020603050405020304" charset="0"/>
                <a:sym typeface="+mn-ea"/>
              </a:rPr>
              <a:t>1</a:t>
            </a:r>
            <a:r>
              <a:rPr lang="ja-JP" altLang="zh-CN" sz="2800">
                <a:pattFill prst="dkUpDiag">
                  <a:fgClr>
                    <a:schemeClr val="bg1">
                      <a:lumMod val="50000"/>
                    </a:schemeClr>
                  </a:fgClr>
                  <a:bgClr>
                    <a:schemeClr val="tx1">
                      <a:lumMod val="75000"/>
                      <a:lumOff val="25000"/>
                    </a:schemeClr>
                  </a:bgClr>
                </a:patt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sym typeface="+mn-ea"/>
              </a:rPr>
              <a:t>コマ</a:t>
            </a:r>
            <a:r>
              <a:rPr lang="ja-JP" altLang="zh-CN" sz="2800">
                <a:pattFill prst="dkUpDiag">
                  <a:fgClr>
                    <a:schemeClr val="bg1">
                      <a:lumMod val="50000"/>
                    </a:schemeClr>
                  </a:fgClr>
                  <a:bgClr>
                    <a:schemeClr val="tx1">
                      <a:lumMod val="75000"/>
                      <a:lumOff val="25000"/>
                    </a:schemeClr>
                  </a:bgClr>
                </a:pattFill>
                <a:effectLst>
                  <a:outerShdw blurRad="38100" dist="38100" dir="2700000" algn="tl">
                    <a:srgbClr val="000000">
                      <a:alpha val="43137"/>
                    </a:srgbClr>
                  </a:outerShdw>
                </a:effectLst>
                <a:latin typeface="Times New Roman" panose="02020603050405020304" charset="0"/>
                <a:ea typeface="MS Mincho" panose="02020609040205080304" charset="-128"/>
                <a:cs typeface="Times New Roman" panose="02020603050405020304" charset="0"/>
                <a:sym typeface="+mn-ea"/>
              </a:rPr>
              <a:t>90</a:t>
            </a:r>
            <a:r>
              <a:rPr lang="ja-JP" altLang="zh-CN" sz="2800">
                <a:pattFill prst="dkUpDiag">
                  <a:fgClr>
                    <a:schemeClr val="bg1">
                      <a:lumMod val="50000"/>
                    </a:schemeClr>
                  </a:fgClr>
                  <a:bgClr>
                    <a:schemeClr val="tx1">
                      <a:lumMod val="75000"/>
                      <a:lumOff val="25000"/>
                    </a:schemeClr>
                  </a:bgClr>
                </a:pattFill>
                <a:effectLst>
                  <a:outerShdw blurRad="38100" dist="38100" dir="2700000" algn="tl">
                    <a:srgbClr val="000000">
                      <a:alpha val="43137"/>
                    </a:srgbClr>
                  </a:outerShdw>
                </a:effectLst>
                <a:latin typeface="Times New Roman" panose="02020603050405020304" charset="0"/>
                <a:ea typeface="MS Mincho" panose="02020609040205080304" charset="-128"/>
                <a:cs typeface="MS Mincho" panose="02020609040205080304" charset="-128"/>
                <a:sym typeface="+mn-ea"/>
              </a:rPr>
              <a:t>分</a:t>
            </a:r>
            <a:r>
              <a:rPr lang="ja-JP" altLang="en-US" sz="2800">
                <a:pattFill prst="dkUpDiag">
                  <a:fgClr>
                    <a:schemeClr val="bg1">
                      <a:lumMod val="50000"/>
                    </a:schemeClr>
                  </a:fgClr>
                  <a:bgClr>
                    <a:schemeClr val="tx1">
                      <a:lumMod val="75000"/>
                      <a:lumOff val="25000"/>
                    </a:schemeClr>
                  </a:bgClr>
                </a:patt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sym typeface="+mn-ea"/>
              </a:rPr>
              <a:t>とする</a:t>
            </a:r>
            <a:r>
              <a:rPr lang="ja-JP" altLang="ja-JP" sz="2800">
                <a:pattFill prst="dkUpDiag">
                  <a:fgClr>
                    <a:schemeClr val="bg1">
                      <a:lumMod val="50000"/>
                    </a:schemeClr>
                  </a:fgClr>
                  <a:bgClr>
                    <a:schemeClr val="tx1">
                      <a:lumMod val="75000"/>
                      <a:lumOff val="25000"/>
                    </a:schemeClr>
                  </a:bgClr>
                </a:patt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sym typeface="+mn-ea"/>
              </a:rPr>
              <a:t>】</a:t>
            </a:r>
            <a:r>
              <a:rPr lang="ja-JP" altLang="zh-CN" sz="2800">
                <a:pattFill prst="dkUpDiag">
                  <a:fgClr>
                    <a:schemeClr val="bg1">
                      <a:lumMod val="50000"/>
                    </a:schemeClr>
                  </a:fgClr>
                  <a:bgClr>
                    <a:schemeClr val="tx1">
                      <a:lumMod val="75000"/>
                      <a:lumOff val="25000"/>
                    </a:schemeClr>
                  </a:bgClr>
                </a:patt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sym typeface="+mn-ea"/>
              </a:rPr>
              <a:t>の場合）</a:t>
            </a:r>
            <a:endParaRPr lang="ja-JP" altLang="zh-CN" sz="2800">
              <a:pattFill prst="dkUpDiag">
                <a:fgClr>
                  <a:schemeClr val="bg1">
                    <a:lumMod val="50000"/>
                  </a:schemeClr>
                </a:fgClr>
                <a:bgClr>
                  <a:schemeClr val="tx1">
                    <a:lumMod val="75000"/>
                    <a:lumOff val="25000"/>
                  </a:schemeClr>
                </a:bgClr>
              </a:patt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lvl="0" algn="l">
              <a:lnSpc>
                <a:spcPct val="160000"/>
              </a:lnSpc>
            </a:pPr>
            <a:endParaRPr lang="ja-JP" altLang="zh-CN" sz="2800">
              <a:pattFill prst="dkUpDiag">
                <a:fgClr>
                  <a:schemeClr val="bg1">
                    <a:lumMod val="50000"/>
                  </a:schemeClr>
                </a:fgClr>
                <a:bgClr>
                  <a:schemeClr val="tx1">
                    <a:lumMod val="75000"/>
                    <a:lumOff val="25000"/>
                  </a:schemeClr>
                </a:bgClr>
              </a:patt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6000">
                                      <p:stCondLst>
                                        <p:cond delay="500"/>
                                      </p:stCondLst>
                                      <p:childTnLst>
                                        <p:set>
                                          <p:cBhvr>
                                            <p:cTn id="6" dur="1000" fill="hold">
                                              <p:stCondLst>
                                                <p:cond delay="0"/>
                                              </p:stCondLst>
                                            </p:cTn>
                                            <p:tgtEl>
                                              <p:spTgt spid="2"/>
                                            </p:tgtEl>
                                            <p:attrNameLst>
                                              <p:attrName>style.visibility</p:attrName>
                                            </p:attrNameLst>
                                          </p:cBhvr>
                                          <p:to>
                                            <p:strVal val="visible"/>
                                          </p:to>
                                        </p:set>
                                        <p:anim calcmode="lin" valueType="num" p14:bounceEnd="56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56000">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1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p:tgtEl>
                                              <p:spTgt spid="11"/>
                                            </p:tgtEl>
                                            <p:attrNameLst>
                                              <p:attrName>ppt_x</p:attrName>
                                            </p:attrNameLst>
                                          </p:cBhvr>
                                          <p:tavLst>
                                            <p:tav tm="0">
                                              <p:val>
                                                <p:strVal val="#ppt_x-#ppt_w*1.125000"/>
                                              </p:val>
                                            </p:tav>
                                            <p:tav tm="100000">
                                              <p:val>
                                                <p:strVal val="#ppt_x"/>
                                              </p:val>
                                            </p:tav>
                                          </p:tavLst>
                                        </p:anim>
                                        <p:animEffect transition="in" filter="wipe(right)">
                                          <p:cBhvr>
                                            <p:cTn id="13" dur="500"/>
                                            <p:tgtEl>
                                              <p:spTgt spid="11"/>
                                            </p:tgtEl>
                                          </p:cBhvr>
                                        </p:animEffect>
                                      </p:childTnLst>
                                    </p:cTn>
                                  </p:par>
                                  <p:par>
                                    <p:cTn id="14" presetID="2" presetClass="entr" presetSubtype="2" fill="hold" grpId="0" nodeType="withEffect" p14:presetBounceEnd="56000">
                                      <p:stCondLst>
                                        <p:cond delay="0"/>
                                      </p:stCondLst>
                                      <p:childTnLst>
                                        <p:set>
                                          <p:cBhvr>
                                            <p:cTn id="15" dur="1000" fill="hold">
                                              <p:stCondLst>
                                                <p:cond delay="0"/>
                                              </p:stCondLst>
                                            </p:cTn>
                                            <p:tgtEl>
                                              <p:spTgt spid="15"/>
                                            </p:tgtEl>
                                            <p:attrNameLst>
                                              <p:attrName>style.visibility</p:attrName>
                                            </p:attrNameLst>
                                          </p:cBhvr>
                                          <p:to>
                                            <p:strVal val="visible"/>
                                          </p:to>
                                        </p:set>
                                        <p:anim calcmode="lin" valueType="num" p14:bounceEnd="56000">
                                          <p:cBhvr additive="base">
                                            <p:cTn id="16" dur="1000" fill="hold"/>
                                            <p:tgtEl>
                                              <p:spTgt spid="15"/>
                                            </p:tgtEl>
                                            <p:attrNameLst>
                                              <p:attrName>ppt_x</p:attrName>
                                            </p:attrNameLst>
                                          </p:cBhvr>
                                          <p:tavLst>
                                            <p:tav tm="0">
                                              <p:val>
                                                <p:strVal val="1+#ppt_w/2"/>
                                              </p:val>
                                            </p:tav>
                                            <p:tav tm="100000">
                                              <p:val>
                                                <p:strVal val="#ppt_x"/>
                                              </p:val>
                                            </p:tav>
                                          </p:tavLst>
                                        </p:anim>
                                        <p:anim calcmode="lin" valueType="num" p14:bounceEnd="56000">
                                          <p:cBhvr additive="base">
                                            <p:cTn id="17" dur="1000" fill="hold"/>
                                            <p:tgtEl>
                                              <p:spTgt spid="15"/>
                                            </p:tgtEl>
                                            <p:attrNameLst>
                                              <p:attrName>ppt_y</p:attrName>
                                            </p:attrNameLst>
                                          </p:cBhvr>
                                          <p:tavLst>
                                            <p:tav tm="0">
                                              <p:val>
                                                <p:strVal val="#ppt_y"/>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 calcmode="lin" valueType="num">
                                          <p:cBhvr additive="base">
                                            <p:cTn id="20"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2" grpId="0" bldLvl="0" animBg="1"/>
          <p:bldP spid="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1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p:tgtEl>
                                              <p:spTgt spid="11"/>
                                            </p:tgtEl>
                                            <p:attrNameLst>
                                              <p:attrName>ppt_x</p:attrName>
                                            </p:attrNameLst>
                                          </p:cBhvr>
                                          <p:tavLst>
                                            <p:tav tm="0">
                                              <p:val>
                                                <p:strVal val="#ppt_x-#ppt_w*1.125000"/>
                                              </p:val>
                                            </p:tav>
                                            <p:tav tm="100000">
                                              <p:val>
                                                <p:strVal val="#ppt_x"/>
                                              </p:val>
                                            </p:tav>
                                          </p:tavLst>
                                        </p:anim>
                                        <p:animEffect transition="in" filter="wipe(right)">
                                          <p:cBhvr>
                                            <p:cTn id="13" dur="500"/>
                                            <p:tgtEl>
                                              <p:spTgt spid="11"/>
                                            </p:tgtEl>
                                          </p:cBhvr>
                                        </p:animEffect>
                                      </p:childTnLst>
                                    </p:cTn>
                                  </p:par>
                                  <p:par>
                                    <p:cTn id="14" presetID="2" presetClass="entr" presetSubtype="2" fill="hold" grpId="0" nodeType="withEffect">
                                      <p:stCondLst>
                                        <p:cond delay="0"/>
                                      </p:stCondLst>
                                      <p:childTnLst>
                                        <p:set>
                                          <p:cBhvr>
                                            <p:cTn id="15" dur="1000" fill="hold">
                                              <p:stCondLst>
                                                <p:cond delay="0"/>
                                              </p:stCondLst>
                                            </p:cTn>
                                            <p:tgtEl>
                                              <p:spTgt spid="15"/>
                                            </p:tgtEl>
                                            <p:attrNameLst>
                                              <p:attrName>style.visibility</p:attrName>
                                            </p:attrNameLst>
                                          </p:cBhvr>
                                          <p:to>
                                            <p:strVal val="visible"/>
                                          </p:to>
                                        </p:set>
                                        <p:anim calcmode="lin" valueType="num">
                                          <p:cBhvr additive="base">
                                            <p:cTn id="16" dur="1000" fill="hold"/>
                                            <p:tgtEl>
                                              <p:spTgt spid="15"/>
                                            </p:tgtEl>
                                            <p:attrNameLst>
                                              <p:attrName>ppt_x</p:attrName>
                                            </p:attrNameLst>
                                          </p:cBhvr>
                                          <p:tavLst>
                                            <p:tav tm="0">
                                              <p:val>
                                                <p:strVal val="1+#ppt_w/2"/>
                                              </p:val>
                                            </p:tav>
                                            <p:tav tm="100000">
                                              <p:val>
                                                <p:strVal val="#ppt_x"/>
                                              </p:val>
                                            </p:tav>
                                          </p:tavLst>
                                        </p:anim>
                                        <p:anim calcmode="lin" valueType="num">
                                          <p:cBhvr additive="base">
                                            <p:cTn id="17" dur="1000" fill="hold"/>
                                            <p:tgtEl>
                                              <p:spTgt spid="15"/>
                                            </p:tgtEl>
                                            <p:attrNameLst>
                                              <p:attrName>ppt_y</p:attrName>
                                            </p:attrNameLst>
                                          </p:cBhvr>
                                          <p:tavLst>
                                            <p:tav tm="0">
                                              <p:val>
                                                <p:strVal val="#ppt_y"/>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 calcmode="lin" valueType="num">
                                          <p:cBhvr additive="base">
                                            <p:cTn id="20"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2" grpId="0" bldLvl="0" animBg="1"/>
          <p:bldP spid="11" grpId="0"/>
        </p:bldLst>
      </p:timing>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479040" y="1299845"/>
            <a:ext cx="8649335" cy="1198880"/>
          </a:xfrm>
          <a:prstGeom prst="rect">
            <a:avLst/>
          </a:prstGeom>
          <a:noFill/>
        </p:spPr>
        <p:txBody>
          <a:bodyPr wrap="square" rtlCol="0">
            <a:spAutoFit/>
          </a:bodyPr>
          <a:lstStyle/>
          <a:p>
            <a:pPr>
              <a:lnSpc>
                <a:spcPct val="150000"/>
              </a:lnSpc>
            </a:pPr>
            <a:r>
              <a:rPr lang="ja-JP" altLang="zh-CN" sz="2400" dirty="0">
                <a:latin typeface="MS PGothic" panose="020B0600070205080204" charset="-128"/>
                <a:ea typeface="MS PGothic" panose="020B0600070205080204" charset="-128"/>
                <a:sym typeface="+mn-ea"/>
              </a:rPr>
              <a:t>この文章で述べられている内容について、</a:t>
            </a:r>
          </a:p>
          <a:p>
            <a:pPr>
              <a:lnSpc>
                <a:spcPct val="150000"/>
              </a:lnSpc>
            </a:pPr>
            <a:r>
              <a:rPr lang="ja-JP" altLang="zh-CN" sz="2400" dirty="0">
                <a:latin typeface="MS PGothic" panose="020B0600070205080204" charset="-128"/>
                <a:ea typeface="MS PGothic" panose="020B0600070205080204" charset="-128"/>
                <a:sym typeface="+mn-ea"/>
              </a:rPr>
              <a:t>あなたが共感したことを書いてみましょう。</a:t>
            </a:r>
          </a:p>
        </p:txBody>
      </p:sp>
      <p:sp>
        <p:nvSpPr>
          <p:cNvPr id="10" name="文本框 9"/>
          <p:cNvSpPr txBox="1"/>
          <p:nvPr/>
        </p:nvSpPr>
        <p:spPr>
          <a:xfrm>
            <a:off x="9145270" y="280035"/>
            <a:ext cx="2720975" cy="36830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ja-JP" altLang="zh-CN"/>
              <a:t>　　ウォーミングアップ</a:t>
            </a:r>
          </a:p>
        </p:txBody>
      </p:sp>
      <p:sp>
        <p:nvSpPr>
          <p:cNvPr id="9" name="矩形 8"/>
          <p:cNvSpPr/>
          <p:nvPr/>
        </p:nvSpPr>
        <p:spPr>
          <a:xfrm rot="18750266">
            <a:off x="1039178" y="1455420"/>
            <a:ext cx="742950" cy="728663"/>
          </a:xfrm>
          <a:prstGeom prst="rect">
            <a:avLst/>
          </a:prstGeom>
          <a:solidFill>
            <a:srgbClr val="FCCC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198880" y="1590040"/>
            <a:ext cx="423545" cy="460375"/>
          </a:xfrm>
          <a:prstGeom prst="rect">
            <a:avLst/>
          </a:prstGeom>
          <a:noFill/>
        </p:spPr>
        <p:txBody>
          <a:bodyPr wrap="square" rtlCol="0">
            <a:spAutoFit/>
          </a:bodyPr>
          <a:lstStyle/>
          <a:p>
            <a:r>
              <a:rPr lang="ja-JP" altLang="zh-CN" sz="2400" b="1"/>
              <a:t>２</a:t>
            </a:r>
          </a:p>
        </p:txBody>
      </p:sp>
      <p:pic>
        <p:nvPicPr>
          <p:cNvPr id="3" name="图片 2"/>
          <p:cNvPicPr>
            <a:picLocks noChangeAspect="1"/>
          </p:cNvPicPr>
          <p:nvPr/>
        </p:nvPicPr>
        <p:blipFill>
          <a:blip r:embed="rId2"/>
          <a:stretch>
            <a:fillRect/>
          </a:stretch>
        </p:blipFill>
        <p:spPr>
          <a:xfrm>
            <a:off x="1198880" y="3150235"/>
            <a:ext cx="10086975" cy="2657475"/>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360295" y="1215390"/>
            <a:ext cx="8649335" cy="1198880"/>
          </a:xfrm>
          <a:prstGeom prst="rect">
            <a:avLst/>
          </a:prstGeom>
          <a:noFill/>
        </p:spPr>
        <p:txBody>
          <a:bodyPr wrap="square" rtlCol="0">
            <a:spAutoFit/>
          </a:bodyPr>
          <a:lstStyle/>
          <a:p>
            <a:pPr>
              <a:lnSpc>
                <a:spcPct val="150000"/>
              </a:lnSpc>
            </a:pPr>
            <a:r>
              <a:rPr sz="2400" dirty="0">
                <a:latin typeface="MS PGothic" panose="020B0600070205080204" charset="-128"/>
                <a:ea typeface="MS PGothic" panose="020B0600070205080204" charset="-128"/>
              </a:rPr>
              <a:t>中国では一般的に科学技術に対して</a:t>
            </a:r>
          </a:p>
          <a:p>
            <a:pPr>
              <a:lnSpc>
                <a:spcPct val="150000"/>
              </a:lnSpc>
            </a:pPr>
            <a:r>
              <a:rPr sz="2400" dirty="0">
                <a:latin typeface="MS PGothic" panose="020B0600070205080204" charset="-128"/>
                <a:ea typeface="MS PGothic" panose="020B0600070205080204" charset="-128"/>
              </a:rPr>
              <a:t>どのような考えが持たれていると思いますか。</a:t>
            </a:r>
          </a:p>
        </p:txBody>
      </p:sp>
      <p:sp>
        <p:nvSpPr>
          <p:cNvPr id="10" name="文本框 9"/>
          <p:cNvSpPr txBox="1"/>
          <p:nvPr/>
        </p:nvSpPr>
        <p:spPr>
          <a:xfrm>
            <a:off x="9145270" y="280035"/>
            <a:ext cx="2720975" cy="36830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ja-JP" altLang="zh-CN"/>
              <a:t>　　ウォーミングアップ</a:t>
            </a:r>
          </a:p>
        </p:txBody>
      </p:sp>
      <p:sp>
        <p:nvSpPr>
          <p:cNvPr id="9" name="矩形 8"/>
          <p:cNvSpPr/>
          <p:nvPr/>
        </p:nvSpPr>
        <p:spPr>
          <a:xfrm rot="18750266">
            <a:off x="1112838" y="1370965"/>
            <a:ext cx="742950" cy="728663"/>
          </a:xfrm>
          <a:prstGeom prst="rect">
            <a:avLst/>
          </a:prstGeom>
          <a:solidFill>
            <a:srgbClr val="FCCC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272540" y="1505585"/>
            <a:ext cx="423545" cy="460375"/>
          </a:xfrm>
          <a:prstGeom prst="rect">
            <a:avLst/>
          </a:prstGeom>
          <a:noFill/>
        </p:spPr>
        <p:txBody>
          <a:bodyPr wrap="square" rtlCol="0">
            <a:spAutoFit/>
          </a:bodyPr>
          <a:lstStyle/>
          <a:p>
            <a:r>
              <a:rPr lang="ja-JP" altLang="zh-CN" sz="2400" b="1"/>
              <a:t>３</a:t>
            </a:r>
          </a:p>
        </p:txBody>
      </p:sp>
      <p:pic>
        <p:nvPicPr>
          <p:cNvPr id="3" name="图片 2"/>
          <p:cNvPicPr>
            <a:picLocks noChangeAspect="1"/>
          </p:cNvPicPr>
          <p:nvPr/>
        </p:nvPicPr>
        <p:blipFill>
          <a:blip r:embed="rId2"/>
          <a:stretch>
            <a:fillRect/>
          </a:stretch>
        </p:blipFill>
        <p:spPr>
          <a:xfrm>
            <a:off x="1139190" y="2981325"/>
            <a:ext cx="10086975" cy="2657475"/>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bldLvl="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266950" y="1070610"/>
            <a:ext cx="8649335" cy="1198880"/>
          </a:xfrm>
          <a:prstGeom prst="rect">
            <a:avLst/>
          </a:prstGeom>
          <a:noFill/>
        </p:spPr>
        <p:txBody>
          <a:bodyPr wrap="square" rtlCol="0">
            <a:spAutoFit/>
          </a:bodyPr>
          <a:lstStyle/>
          <a:p>
            <a:pPr>
              <a:lnSpc>
                <a:spcPct val="150000"/>
              </a:lnSpc>
            </a:pPr>
            <a:r>
              <a:rPr sz="2400" dirty="0">
                <a:latin typeface="MS PGothic" panose="020B0600070205080204" charset="-128"/>
                <a:ea typeface="MS PGothic" panose="020B0600070205080204" charset="-128"/>
              </a:rPr>
              <a:t>中国で、科学技術の発展に伴って、不安だと感じられている事項を挙げてみましょう。また、その理由は何だと考えられますか。</a:t>
            </a:r>
          </a:p>
        </p:txBody>
      </p:sp>
      <p:sp>
        <p:nvSpPr>
          <p:cNvPr id="10" name="文本框 9"/>
          <p:cNvSpPr txBox="1"/>
          <p:nvPr/>
        </p:nvSpPr>
        <p:spPr>
          <a:xfrm>
            <a:off x="9145270" y="280035"/>
            <a:ext cx="2720975" cy="36830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ja-JP" altLang="zh-CN"/>
              <a:t>　　ウォーミングアップ</a:t>
            </a:r>
          </a:p>
        </p:txBody>
      </p:sp>
      <p:sp>
        <p:nvSpPr>
          <p:cNvPr id="9" name="矩形 8"/>
          <p:cNvSpPr/>
          <p:nvPr/>
        </p:nvSpPr>
        <p:spPr>
          <a:xfrm rot="18750266">
            <a:off x="1038543" y="1105535"/>
            <a:ext cx="742950" cy="728663"/>
          </a:xfrm>
          <a:prstGeom prst="rect">
            <a:avLst/>
          </a:prstGeom>
          <a:solidFill>
            <a:srgbClr val="FCCC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197610" y="1240155"/>
            <a:ext cx="423545" cy="460375"/>
          </a:xfrm>
          <a:prstGeom prst="rect">
            <a:avLst/>
          </a:prstGeom>
          <a:noFill/>
        </p:spPr>
        <p:txBody>
          <a:bodyPr wrap="square" rtlCol="0">
            <a:spAutoFit/>
          </a:bodyPr>
          <a:lstStyle/>
          <a:p>
            <a:r>
              <a:rPr lang="ja-JP" altLang="zh-CN" sz="2400" b="1"/>
              <a:t>４</a:t>
            </a:r>
          </a:p>
        </p:txBody>
      </p:sp>
      <p:pic>
        <p:nvPicPr>
          <p:cNvPr id="3" name="图片 2"/>
          <p:cNvPicPr>
            <a:picLocks noChangeAspect="1"/>
          </p:cNvPicPr>
          <p:nvPr/>
        </p:nvPicPr>
        <p:blipFill>
          <a:blip r:embed="rId2"/>
          <a:stretch>
            <a:fillRect/>
          </a:stretch>
        </p:blipFill>
        <p:spPr>
          <a:xfrm>
            <a:off x="1621155" y="2968625"/>
            <a:ext cx="9670415" cy="2966720"/>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115185" y="1070610"/>
            <a:ext cx="8649335" cy="1974215"/>
          </a:xfrm>
          <a:prstGeom prst="rect">
            <a:avLst/>
          </a:prstGeom>
          <a:noFill/>
        </p:spPr>
        <p:txBody>
          <a:bodyPr wrap="square" rtlCol="0">
            <a:spAutoFit/>
          </a:bodyPr>
          <a:lstStyle/>
          <a:p>
            <a:pPr>
              <a:lnSpc>
                <a:spcPct val="170000"/>
              </a:lnSpc>
            </a:pPr>
            <a:r>
              <a:rPr lang="ja-JP" altLang="zh-CN" sz="2400" dirty="0">
                <a:latin typeface="MS PGothic" panose="020B0600070205080204" charset="-128"/>
                <a:ea typeface="MS PGothic" panose="020B0600070205080204" charset="-128"/>
                <a:sym typeface="+mn-ea"/>
              </a:rPr>
              <a:t>４で挙げられた事項から１つ選んで、その社会的背景について考えて書いてみましょう。また、その科学技術の発展は人々の生活</a:t>
            </a:r>
          </a:p>
          <a:p>
            <a:pPr>
              <a:lnSpc>
                <a:spcPct val="170000"/>
              </a:lnSpc>
            </a:pPr>
            <a:r>
              <a:rPr lang="ja-JP" altLang="zh-CN" sz="2400" dirty="0">
                <a:latin typeface="MS PGothic" panose="020B0600070205080204" charset="-128"/>
                <a:ea typeface="MS PGothic" panose="020B0600070205080204" charset="-128"/>
                <a:sym typeface="+mn-ea"/>
              </a:rPr>
              <a:t>にどのような影響があるか書いてみましょう。</a:t>
            </a:r>
          </a:p>
        </p:txBody>
      </p:sp>
      <p:sp>
        <p:nvSpPr>
          <p:cNvPr id="10" name="文本框 9"/>
          <p:cNvSpPr txBox="1"/>
          <p:nvPr/>
        </p:nvSpPr>
        <p:spPr>
          <a:xfrm>
            <a:off x="9145270" y="280035"/>
            <a:ext cx="2720975" cy="36830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ja-JP" altLang="zh-CN"/>
              <a:t>　　ウォーミングアップ</a:t>
            </a:r>
          </a:p>
        </p:txBody>
      </p:sp>
      <p:sp>
        <p:nvSpPr>
          <p:cNvPr id="9" name="矩形 8"/>
          <p:cNvSpPr/>
          <p:nvPr/>
        </p:nvSpPr>
        <p:spPr>
          <a:xfrm rot="18750266">
            <a:off x="1011873" y="1583055"/>
            <a:ext cx="742950" cy="728663"/>
          </a:xfrm>
          <a:prstGeom prst="rect">
            <a:avLst/>
          </a:prstGeom>
          <a:solidFill>
            <a:srgbClr val="FCCC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170940" y="1779905"/>
            <a:ext cx="423545" cy="460375"/>
          </a:xfrm>
          <a:prstGeom prst="rect">
            <a:avLst/>
          </a:prstGeom>
          <a:noFill/>
        </p:spPr>
        <p:txBody>
          <a:bodyPr wrap="square" rtlCol="0">
            <a:spAutoFit/>
          </a:bodyPr>
          <a:lstStyle/>
          <a:p>
            <a:r>
              <a:rPr lang="ja-JP" altLang="zh-CN" sz="2400" b="1"/>
              <a:t>５</a:t>
            </a:r>
          </a:p>
        </p:txBody>
      </p:sp>
      <p:pic>
        <p:nvPicPr>
          <p:cNvPr id="3" name="图片 2"/>
          <p:cNvPicPr>
            <a:picLocks noChangeAspect="1"/>
          </p:cNvPicPr>
          <p:nvPr/>
        </p:nvPicPr>
        <p:blipFill>
          <a:blip r:embed="rId2"/>
          <a:stretch>
            <a:fillRect/>
          </a:stretch>
        </p:blipFill>
        <p:spPr>
          <a:xfrm>
            <a:off x="1170940" y="3395980"/>
            <a:ext cx="10086975" cy="2657475"/>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bldLvl="0" animBg="1"/>
    </p:bld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8" name="矩形 17"/>
          <p:cNvSpPr/>
          <p:nvPr/>
        </p:nvSpPr>
        <p:spPr>
          <a:xfrm>
            <a:off x="543560" y="2703195"/>
            <a:ext cx="11106150" cy="291084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p>
        </p:txBody>
      </p:sp>
      <p:sp>
        <p:nvSpPr>
          <p:cNvPr id="3074" name="MH_PageTitle"/>
          <p:cNvSpPr>
            <a:spLocks noGrp="1"/>
          </p:cNvSpPr>
          <p:nvPr>
            <p:ph type="title"/>
            <p:custDataLst>
              <p:tags r:id="rId2"/>
            </p:custDataLst>
          </p:nvPr>
        </p:nvSpPr>
        <p:spPr>
          <a:xfrm>
            <a:off x="220980" y="1233170"/>
            <a:ext cx="11642725" cy="553720"/>
          </a:xfrm>
        </p:spPr>
        <p:txBody>
          <a:bodyPr>
            <a:noAutofit/>
          </a:bodyPr>
          <a:lstStyle/>
          <a:p>
            <a:r>
              <a:rPr lang="ja-JP" altLang="ja-JP" sz="4400" b="1" dirty="0">
                <a:latin typeface="MS Mincho" panose="02020609040205080304" charset="-128"/>
                <a:ea typeface="MS Mincho" panose="02020609040205080304" charset="-128"/>
              </a:rPr>
              <a:t>学習目標</a:t>
            </a:r>
            <a:r>
              <a:rPr lang="en-US" altLang="ja-JP" sz="4400" b="1" dirty="0">
                <a:latin typeface="MS Mincho" panose="02020609040205080304" charset="-128"/>
                <a:ea typeface="MS Mincho" panose="02020609040205080304" charset="-128"/>
              </a:rPr>
              <a:t>-</a:t>
            </a:r>
            <a:r>
              <a:rPr lang="ja-JP" sz="4400" b="1" dirty="0">
                <a:latin typeface="MS Mincho" panose="02020609040205080304" charset="-128"/>
                <a:ea typeface="MS Mincho" panose="02020609040205080304" charset="-128"/>
              </a:rPr>
              <a:t>２　</a:t>
            </a:r>
          </a:p>
        </p:txBody>
      </p:sp>
      <p:sp>
        <p:nvSpPr>
          <p:cNvPr id="16" name="圆角矩形 15"/>
          <p:cNvSpPr/>
          <p:nvPr/>
        </p:nvSpPr>
        <p:spPr>
          <a:xfrm>
            <a:off x="946785" y="3347085"/>
            <a:ext cx="10403840" cy="1527810"/>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a:p>
        </p:txBody>
      </p:sp>
      <p:sp>
        <p:nvSpPr>
          <p:cNvPr id="42" name="矩形 41"/>
          <p:cNvSpPr/>
          <p:nvPr/>
        </p:nvSpPr>
        <p:spPr>
          <a:xfrm>
            <a:off x="1911350" y="3881120"/>
            <a:ext cx="9163050" cy="829945"/>
          </a:xfrm>
          <a:prstGeom prst="rect">
            <a:avLst/>
          </a:prstGeom>
        </p:spPr>
        <p:txBody>
          <a:bodyPr wrap="square">
            <a:spAutoFit/>
          </a:bodyPr>
          <a:lstStyle/>
          <a:p>
            <a:pPr>
              <a:lnSpc>
                <a:spcPct val="100000"/>
              </a:lnSpc>
              <a:buNone/>
            </a:pPr>
            <a:r>
              <a:rPr lang="ja-JP" sz="240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　　段落構成・論点・論拠の三つの視点から書く前の準備をする。</a:t>
            </a:r>
          </a:p>
          <a:p>
            <a:pPr>
              <a:lnSpc>
                <a:spcPct val="100000"/>
              </a:lnSpc>
              <a:buNone/>
            </a:pPr>
            <a:endParaRPr lang="ja-JP" altLang="zh-CN" sz="2400" dirty="0">
              <a:solidFill>
                <a:schemeClr val="bg1">
                  <a:lumMod val="50000"/>
                </a:schemeClr>
              </a:solidFill>
              <a:effectLst/>
              <a:latin typeface="MS PGothic" panose="020B0600070205080204" charset="-128"/>
              <a:ea typeface="MS PGothic" panose="020B0600070205080204" charset="-128"/>
              <a:cs typeface="微软雅黑" panose="020B0503020204020204" pitchFamily="34" charset="-122"/>
              <a:sym typeface="+mn-ea"/>
            </a:endParaRPr>
          </a:p>
        </p:txBody>
      </p:sp>
    </p:spTree>
    <p:custDataLst>
      <p:tags r:id="rId1"/>
    </p:custData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8"/>
                                            </p:tgtEl>
                                            <p:attrNameLst>
                                              <p:attrName>style.visibility</p:attrName>
                                            </p:attrNameLst>
                                          </p:cBhvr>
                                          <p:to>
                                            <p:strVal val="visible"/>
                                          </p:to>
                                        </p:set>
                                        <p:anim calcmode="lin" valueType="num" p14:bounceEnd="56000">
                                          <p:cBhvr additive="base">
                                            <p:cTn id="7" dur="500" fill="hold"/>
                                            <p:tgtEl>
                                              <p:spTgt spid="18"/>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iterate type="wd">
                                        <p:tmPct val="10000"/>
                                      </p:iterate>
                                      <p:childTnLst>
                                        <p:set>
                                          <p:cBhvr>
                                            <p:cTn id="11" dur="1" fill="hold">
                                              <p:stCondLst>
                                                <p:cond delay="0"/>
                                              </p:stCondLst>
                                            </p:cTn>
                                            <p:tgtEl>
                                              <p:spTgt spid="42"/>
                                            </p:tgtEl>
                                            <p:attrNameLst>
                                              <p:attrName>style.visibility</p:attrName>
                                            </p:attrNameLst>
                                          </p:cBhvr>
                                          <p:to>
                                            <p:strVal val="visible"/>
                                          </p:to>
                                        </p:set>
                                        <p:animEffect transition="in" filter="barn(inVertical)">
                                          <p:cBhvr>
                                            <p:cTn id="1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1+#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iterate type="wd">
                                        <p:tmPct val="10000"/>
                                      </p:iterate>
                                      <p:childTnLst>
                                        <p:set>
                                          <p:cBhvr>
                                            <p:cTn id="11" dur="1" fill="hold">
                                              <p:stCondLst>
                                                <p:cond delay="0"/>
                                              </p:stCondLst>
                                            </p:cTn>
                                            <p:tgtEl>
                                              <p:spTgt spid="42"/>
                                            </p:tgtEl>
                                            <p:attrNameLst>
                                              <p:attrName>style.visibility</p:attrName>
                                            </p:attrNameLst>
                                          </p:cBhvr>
                                          <p:to>
                                            <p:strVal val="visible"/>
                                          </p:to>
                                        </p:set>
                                        <p:animEffect transition="in" filter="barn(inVertical)">
                                          <p:cBhvr>
                                            <p:cTn id="1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42" grpId="0"/>
        </p:bldLst>
      </p:timing>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a:xfrm flipH="1">
            <a:off x="584200" y="1833245"/>
            <a:ext cx="2782570" cy="2669540"/>
          </a:xfrm>
          <a:prstGeom prst="ellipse">
            <a:avLst/>
          </a:prstGeom>
          <a:solidFill>
            <a:srgbClr val="FCCCB8"/>
          </a:solidFill>
          <a:ln>
            <a:solidFill>
              <a:srgbClr val="E2F0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rot="5400000">
            <a:off x="-184785" y="2544445"/>
            <a:ext cx="4033520" cy="1437005"/>
            <a:chOff x="4450" y="3372"/>
            <a:chExt cx="10301" cy="2774"/>
          </a:xfrm>
        </p:grpSpPr>
        <p:sp>
          <p:nvSpPr>
            <p:cNvPr id="6" name="矩形 5"/>
            <p:cNvSpPr/>
            <p:nvPr/>
          </p:nvSpPr>
          <p:spPr>
            <a:xfrm>
              <a:off x="4720" y="3604"/>
              <a:ext cx="9761" cy="226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7" name="矩形 6"/>
            <p:cNvSpPr/>
            <p:nvPr/>
          </p:nvSpPr>
          <p:spPr>
            <a:xfrm>
              <a:off x="4450"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8" name="矩形 7"/>
            <p:cNvSpPr/>
            <p:nvPr/>
          </p:nvSpPr>
          <p:spPr>
            <a:xfrm>
              <a:off x="14481" y="5876"/>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9" name="矩形 8"/>
            <p:cNvSpPr/>
            <p:nvPr/>
          </p:nvSpPr>
          <p:spPr>
            <a:xfrm>
              <a:off x="14481"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10" name="矩形 9"/>
            <p:cNvSpPr/>
            <p:nvPr/>
          </p:nvSpPr>
          <p:spPr>
            <a:xfrm>
              <a:off x="4450" y="5876"/>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grpSp>
      <p:sp>
        <p:nvSpPr>
          <p:cNvPr id="11" name="文本框 10"/>
          <p:cNvSpPr txBox="1"/>
          <p:nvPr/>
        </p:nvSpPr>
        <p:spPr>
          <a:xfrm>
            <a:off x="1381228" y="1578647"/>
            <a:ext cx="1029174" cy="3538220"/>
          </a:xfrm>
          <a:prstGeom prst="rect">
            <a:avLst/>
          </a:prstGeom>
          <a:noFill/>
        </p:spPr>
        <p:txBody>
          <a:bodyPr wrap="square" rtlCol="0">
            <a:spAutoFit/>
          </a:bodyPr>
          <a:lstStyle/>
          <a:p>
            <a:pPr algn="ctr"/>
            <a:endParaRPr lang="ja-JP" altLang="zh-CN" sz="3200" b="1" dirty="0">
              <a:latin typeface="MS PGothic" panose="020B0600070205080204" charset="-128"/>
              <a:ea typeface="MS PGothic" panose="020B0600070205080204" charset="-128"/>
            </a:endParaRPr>
          </a:p>
          <a:p>
            <a:pPr algn="ctr"/>
            <a:r>
              <a:rPr lang="ja-JP" altLang="zh-CN" sz="3200" b="1" dirty="0">
                <a:latin typeface="MS PGothic" panose="020B0600070205080204" charset="-128"/>
                <a:ea typeface="MS PGothic" panose="020B0600070205080204" charset="-128"/>
              </a:rPr>
              <a:t>ア</a:t>
            </a:r>
          </a:p>
          <a:p>
            <a:pPr algn="ctr"/>
            <a:r>
              <a:rPr lang="ja-JP" altLang="zh-CN" sz="3200" b="1" dirty="0">
                <a:latin typeface="MS PGothic" panose="020B0600070205080204" charset="-128"/>
                <a:ea typeface="MS PGothic" panose="020B0600070205080204" charset="-128"/>
              </a:rPr>
              <a:t>ウ</a:t>
            </a:r>
          </a:p>
          <a:p>
            <a:pPr algn="ctr"/>
            <a:r>
              <a:rPr lang="ja-JP" altLang="zh-CN" sz="3200" b="1" dirty="0">
                <a:latin typeface="MS PGothic" panose="020B0600070205080204" charset="-128"/>
                <a:ea typeface="MS PGothic" panose="020B0600070205080204" charset="-128"/>
              </a:rPr>
              <a:t>ト</a:t>
            </a:r>
          </a:p>
          <a:p>
            <a:pPr algn="ctr"/>
            <a:r>
              <a:rPr lang="ja-JP" altLang="zh-CN" sz="3200" b="1" dirty="0">
                <a:latin typeface="MS PGothic" panose="020B0600070205080204" charset="-128"/>
                <a:ea typeface="MS PGothic" panose="020B0600070205080204" charset="-128"/>
              </a:rPr>
              <a:t>ラ</a:t>
            </a:r>
          </a:p>
          <a:p>
            <a:pPr algn="ctr"/>
            <a:r>
              <a:rPr lang="ja-JP" altLang="zh-CN" sz="3200" b="1" dirty="0">
                <a:latin typeface="MS PGothic" panose="020B0600070205080204" charset="-128"/>
                <a:ea typeface="MS PGothic" panose="020B0600070205080204" charset="-128"/>
              </a:rPr>
              <a:t>イ</a:t>
            </a:r>
          </a:p>
          <a:p>
            <a:pPr algn="ctr"/>
            <a:r>
              <a:rPr lang="ja-JP" altLang="zh-CN" sz="3200" b="1" dirty="0">
                <a:latin typeface="MS PGothic" panose="020B0600070205080204" charset="-128"/>
                <a:ea typeface="MS PGothic" panose="020B0600070205080204" charset="-128"/>
              </a:rPr>
              <a:t>ン</a:t>
            </a:r>
          </a:p>
        </p:txBody>
      </p:sp>
      <p:sp>
        <p:nvSpPr>
          <p:cNvPr id="2" name="文本框 1"/>
          <p:cNvSpPr txBox="1"/>
          <p:nvPr/>
        </p:nvSpPr>
        <p:spPr>
          <a:xfrm>
            <a:off x="3507105" y="1524000"/>
            <a:ext cx="8425180" cy="939800"/>
          </a:xfrm>
          <a:prstGeom prst="rect">
            <a:avLst/>
          </a:prstGeom>
          <a:noFill/>
        </p:spPr>
        <p:txBody>
          <a:bodyPr wrap="square" rtlCol="0" anchor="t">
            <a:spAutoFit/>
          </a:bodyPr>
          <a:lstStyle/>
          <a:p>
            <a:pPr>
              <a:buNone/>
            </a:pPr>
            <a:r>
              <a:rPr lang="ja-JP" altLang="zh-CN" sz="2400">
                <a:solidFill>
                  <a:schemeClr val="tx1"/>
                </a:solidFill>
                <a:latin typeface="MS PGothic" panose="020B0600070205080204" charset="-128"/>
                <a:ea typeface="MS PGothic" panose="020B0600070205080204" charset="-128"/>
                <a:sym typeface="微软雅黑" panose="020B0503020204020204" pitchFamily="34" charset="-122"/>
              </a:rPr>
              <a:t>書くための材料を整理しましょう。</a:t>
            </a:r>
          </a:p>
          <a:p>
            <a:pPr>
              <a:lnSpc>
                <a:spcPct val="130000"/>
              </a:lnSpc>
              <a:buNone/>
            </a:pPr>
            <a:endParaRPr lang="ja-JP" altLang="zh-CN" sz="2400">
              <a:solidFill>
                <a:schemeClr val="tx1"/>
              </a:solidFill>
              <a:latin typeface="MS PGothic" panose="020B0600070205080204" charset="-128"/>
              <a:ea typeface="MS PGothic" panose="020B0600070205080204" charset="-128"/>
              <a:sym typeface="微软雅黑" panose="020B0503020204020204" pitchFamily="34" charset="-122"/>
            </a:endParaRPr>
          </a:p>
        </p:txBody>
      </p:sp>
      <p:sp>
        <p:nvSpPr>
          <p:cNvPr id="3" name="文本框 2"/>
          <p:cNvSpPr txBox="1"/>
          <p:nvPr/>
        </p:nvSpPr>
        <p:spPr>
          <a:xfrm>
            <a:off x="3583305" y="2690495"/>
            <a:ext cx="8002270" cy="2245360"/>
          </a:xfrm>
          <a:prstGeom prst="rect">
            <a:avLst/>
          </a:prstGeom>
          <a:noFill/>
        </p:spPr>
        <p:txBody>
          <a:bodyPr wrap="square" rtlCol="0">
            <a:spAutoFit/>
          </a:bodyPr>
          <a:lstStyle/>
          <a:p>
            <a:r>
              <a:rPr lang="ja-JP" altLang="zh-CN" sz="2000"/>
              <a:t>１．作文で主張したい結論は何ですか。</a:t>
            </a:r>
          </a:p>
          <a:p>
            <a:endParaRPr lang="ja-JP" altLang="zh-CN" sz="2000"/>
          </a:p>
          <a:p>
            <a:r>
              <a:rPr lang="ja-JP" altLang="zh-CN" sz="2000"/>
              <a:t>２．結論を支える客観的な情報は何ですか。</a:t>
            </a:r>
          </a:p>
          <a:p>
            <a:endParaRPr lang="ja-JP" altLang="zh-CN" sz="2000"/>
          </a:p>
          <a:p>
            <a:r>
              <a:rPr lang="ja-JP" altLang="zh-CN" sz="2000"/>
              <a:t>３．自分の主張に対し、どのような反対意見が予想されますか。</a:t>
            </a:r>
          </a:p>
          <a:p>
            <a:endParaRPr lang="ja-JP" altLang="zh-CN" sz="2000"/>
          </a:p>
          <a:p>
            <a:r>
              <a:rPr lang="ja-JP" altLang="zh-CN" sz="2000"/>
              <a:t>４．３の反対意見に対し、どのように反論しますか。</a:t>
            </a:r>
          </a:p>
        </p:txBody>
      </p:sp>
      <p:sp>
        <p:nvSpPr>
          <p:cNvPr id="4" name="云形标注 3"/>
          <p:cNvSpPr/>
          <p:nvPr/>
        </p:nvSpPr>
        <p:spPr>
          <a:xfrm>
            <a:off x="9811385" y="157480"/>
            <a:ext cx="1909445" cy="1089025"/>
          </a:xfrm>
          <a:prstGeom prst="cloudCallou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ja-JP" altLang="zh-CN" sz="2000">
                <a:latin typeface="MS Mincho" panose="02020609040205080304" charset="-128"/>
                <a:ea typeface="MS Mincho" panose="02020609040205080304" charset="-128"/>
              </a:rPr>
              <a:t>個別学習</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2" name="矩形 11"/>
          <p:cNvSpPr/>
          <p:nvPr/>
        </p:nvSpPr>
        <p:spPr>
          <a:xfrm>
            <a:off x="542925" y="878840"/>
            <a:ext cx="11106150" cy="560070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solidFill>
                <a:srgbClr val="595959"/>
              </a:solidFill>
            </a:endParaRPr>
          </a:p>
        </p:txBody>
      </p:sp>
      <p:sp>
        <p:nvSpPr>
          <p:cNvPr id="23" name="矩形 22"/>
          <p:cNvSpPr/>
          <p:nvPr/>
        </p:nvSpPr>
        <p:spPr>
          <a:xfrm>
            <a:off x="1562963" y="2087674"/>
            <a:ext cx="5376000" cy="360000"/>
          </a:xfrm>
          <a:prstGeom prst="rect">
            <a:avLst/>
          </a:prstGeom>
          <a:noFill/>
          <a:ln w="15875" cap="flat" cmpd="sng" algn="ctr">
            <a:noFill/>
            <a:prstDash val="solid"/>
            <a:miter lim="800000"/>
          </a:ln>
          <a:effectLst/>
        </p:spPr>
        <p:txBody>
          <a:bodyPr lIns="288000" anchor="ctr"/>
          <a:lstStyle/>
          <a:p>
            <a:endParaRPr lang="en-US" altLang="zh-CN" sz="1500" kern="0" dirty="0">
              <a:solidFill>
                <a:srgbClr val="595959"/>
              </a:solidFill>
              <a:latin typeface="微软雅黑 Light" panose="020B0502040204020203" pitchFamily="34" charset="-122"/>
              <a:ea typeface="微软雅黑 Light" panose="020B0502040204020203" pitchFamily="34" charset="-122"/>
              <a:sym typeface="+mn-lt"/>
            </a:endParaRPr>
          </a:p>
        </p:txBody>
      </p:sp>
      <p:sp>
        <p:nvSpPr>
          <p:cNvPr id="7" name="文本框 6"/>
          <p:cNvSpPr txBox="1"/>
          <p:nvPr/>
        </p:nvSpPr>
        <p:spPr>
          <a:xfrm>
            <a:off x="2361565" y="1264920"/>
            <a:ext cx="8523605" cy="977265"/>
          </a:xfrm>
          <a:prstGeom prst="rect">
            <a:avLst/>
          </a:prstGeom>
          <a:noFill/>
        </p:spPr>
        <p:txBody>
          <a:bodyPr wrap="square" rtlCol="0">
            <a:spAutoFit/>
          </a:bodyPr>
          <a:lstStyle/>
          <a:p>
            <a:pPr>
              <a:lnSpc>
                <a:spcPct val="120000"/>
              </a:lnSpc>
            </a:pPr>
            <a:r>
              <a:rPr lang="zh-CN" altLang="en-US" sz="2400">
                <a:latin typeface="MS PGothic" panose="020B0600070205080204" charset="-128"/>
                <a:ea typeface="MS PGothic" panose="020B0600070205080204" charset="-128"/>
              </a:rPr>
              <a:t>次に、段落構成（３～４段落）を考えながら、</a:t>
            </a:r>
          </a:p>
          <a:p>
            <a:pPr>
              <a:lnSpc>
                <a:spcPct val="120000"/>
              </a:lnSpc>
            </a:pPr>
            <a:r>
              <a:rPr lang="zh-CN" altLang="en-US" sz="2400">
                <a:latin typeface="MS PGothic" panose="020B0600070205080204" charset="-128"/>
                <a:ea typeface="MS PGothic" panose="020B0600070205080204" charset="-128"/>
              </a:rPr>
              <a:t>作文のアウトラインを書いてみましょう。</a:t>
            </a:r>
          </a:p>
        </p:txBody>
      </p:sp>
      <p:graphicFrame>
        <p:nvGraphicFramePr>
          <p:cNvPr id="2" name="表格 1"/>
          <p:cNvGraphicFramePr/>
          <p:nvPr/>
        </p:nvGraphicFramePr>
        <p:xfrm>
          <a:off x="2203450" y="2886710"/>
          <a:ext cx="8138160" cy="2923540"/>
        </p:xfrm>
        <a:graphic>
          <a:graphicData uri="http://schemas.openxmlformats.org/drawingml/2006/table">
            <a:tbl>
              <a:tblPr firstRow="1" bandRow="1">
                <a:tableStyleId>{5940675A-B579-460E-94D1-54222C63F5DA}</a:tableStyleId>
              </a:tblPr>
              <a:tblGrid>
                <a:gridCol w="8138160"/>
              </a:tblGrid>
              <a:tr h="73088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73088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73088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730885">
                <a:tc>
                  <a:txBody>
                    <a:bodyPr/>
                    <a:lstStyle/>
                    <a:p>
                      <a:pPr indent="0">
                        <a:buNone/>
                      </a:pP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14:bounceEnd="56000">
                                          <p:cBhvr additive="base">
                                            <p:cTn id="7" dur="500" fill="hold"/>
                                            <p:tgtEl>
                                              <p:spTgt spid="12"/>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100" name="图片 99"/>
          <p:cNvPicPr/>
          <p:nvPr/>
        </p:nvPicPr>
        <p:blipFill>
          <a:blip r:embed="rId5" r:link="rId6">
            <a:clrChange>
              <a:clrFrom>
                <a:srgbClr val="FFFFFF">
                  <a:alpha val="100000"/>
                </a:srgbClr>
              </a:clrFrom>
              <a:clrTo>
                <a:srgbClr val="FFFFFF">
                  <a:alpha val="100000"/>
                  <a:alpha val="0"/>
                </a:srgbClr>
              </a:clrTo>
            </a:clrChange>
          </a:blip>
          <a:stretch>
            <a:fillRect/>
          </a:stretch>
        </p:blipFill>
        <p:spPr>
          <a:xfrm>
            <a:off x="161925" y="0"/>
            <a:ext cx="2682875" cy="2299970"/>
          </a:xfrm>
          <a:prstGeom prst="rect">
            <a:avLst/>
          </a:prstGeom>
        </p:spPr>
      </p:pic>
      <p:sp>
        <p:nvSpPr>
          <p:cNvPr id="3074" name="MH_PageTitle"/>
          <p:cNvSpPr>
            <a:spLocks noGrp="1"/>
          </p:cNvSpPr>
          <p:nvPr>
            <p:ph type="title"/>
            <p:custDataLst>
              <p:tags r:id="rId2"/>
            </p:custDataLst>
          </p:nvPr>
        </p:nvSpPr>
        <p:spPr>
          <a:xfrm>
            <a:off x="3529013" y="987430"/>
            <a:ext cx="5133974" cy="553804"/>
          </a:xfrm>
        </p:spPr>
        <p:txBody>
          <a:bodyPr>
            <a:noAutofit/>
          </a:bodyPr>
          <a:lstStyle/>
          <a:p>
            <a:r>
              <a:rPr lang="ja-JP" altLang="zh-CN" sz="4000" b="1" dirty="0">
                <a:latin typeface="MS Mincho" panose="02020609040205080304" charset="-128"/>
                <a:ea typeface="MS Mincho" panose="02020609040205080304" charset="-128"/>
              </a:rPr>
              <a:t>ピア活動（１）</a:t>
            </a:r>
          </a:p>
        </p:txBody>
      </p:sp>
      <p:sp>
        <p:nvSpPr>
          <p:cNvPr id="6" name="圆角矩形 5"/>
          <p:cNvSpPr/>
          <p:nvPr/>
        </p:nvSpPr>
        <p:spPr>
          <a:xfrm>
            <a:off x="1574800" y="2745105"/>
            <a:ext cx="9460865" cy="314833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l">
              <a:lnSpc>
                <a:spcPct val="240000"/>
              </a:lnSpc>
            </a:pPr>
            <a:r>
              <a:rPr lang="ja-JP" altLang="zh-CN" sz="2000" b="1">
                <a:solidFill>
                  <a:schemeClr val="tx1"/>
                </a:solidFill>
                <a:latin typeface="MS Mincho" panose="02020609040205080304" charset="-128"/>
                <a:ea typeface="MS Mincho" panose="02020609040205080304" charset="-128"/>
                <a:sym typeface="+mn-ea"/>
              </a:rPr>
              <a:t>　各自で書いたアウトラインをめぐってクラスメートと話し合い、疑問に思ったことがあれば質問しましょう。また、互いに提供できる情報があったら共有しましょう。</a:t>
            </a:r>
          </a:p>
        </p:txBody>
      </p:sp>
      <p:sp>
        <p:nvSpPr>
          <p:cNvPr id="2" name="云形标注 1"/>
          <p:cNvSpPr/>
          <p:nvPr/>
        </p:nvSpPr>
        <p:spPr>
          <a:xfrm>
            <a:off x="9740265" y="344170"/>
            <a:ext cx="1909445" cy="1089025"/>
          </a:xfrm>
          <a:prstGeom prst="cloudCallo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ja-JP" altLang="zh-CN" sz="2000">
                <a:latin typeface="MS Mincho" panose="02020609040205080304" charset="-128"/>
                <a:ea typeface="MS Mincho" panose="02020609040205080304" charset="-128"/>
              </a:rPr>
              <a:t>グループ学習</a:t>
            </a:r>
          </a:p>
        </p:txBody>
      </p:sp>
    </p:spTree>
    <p:custDataLst>
      <p:tags r:id="rId1"/>
    </p:custDataLst>
  </p:cSld>
  <p:clrMapOvr>
    <a:masterClrMapping/>
  </p:clrMapOvr>
  <p:transition spd="slow" advTm="0">
    <p:push dir="u"/>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对角圆角矩形 7"/>
          <p:cNvSpPr/>
          <p:nvPr/>
        </p:nvSpPr>
        <p:spPr>
          <a:xfrm>
            <a:off x="843280" y="1066800"/>
            <a:ext cx="5207000" cy="1604010"/>
          </a:xfrm>
          <a:prstGeom prst="round2DiagRect">
            <a:avLst/>
          </a:prstGeom>
          <a:solidFill>
            <a:schemeClr val="accent1"/>
          </a:solidFill>
          <a:ln w="25400" cap="flat" cmpd="sng" algn="ctr">
            <a:noFill/>
            <a:prstDash val="solid"/>
          </a:ln>
          <a:effectLst/>
        </p:spPr>
        <p:txBody>
          <a:bodyPr rtlCol="0" anchor="ctr"/>
          <a:lstStyle/>
          <a:p>
            <a:pPr algn="ctr" defTabSz="685800">
              <a:defRPr/>
            </a:pPr>
            <a:endParaRPr lang="en-US" kern="0">
              <a:solidFill>
                <a:sysClr val="window" lastClr="FFFFFF"/>
              </a:solidFill>
              <a:cs typeface="+mn-ea"/>
              <a:sym typeface="+mn-lt"/>
            </a:endParaRPr>
          </a:p>
        </p:txBody>
      </p:sp>
      <p:sp>
        <p:nvSpPr>
          <p:cNvPr id="9" name="圆角矩形 4"/>
          <p:cNvSpPr/>
          <p:nvPr/>
        </p:nvSpPr>
        <p:spPr>
          <a:xfrm>
            <a:off x="2209165" y="1147445"/>
            <a:ext cx="3594100" cy="1372235"/>
          </a:xfrm>
          <a:prstGeom prst="round2DiagRect">
            <a:avLst/>
          </a:prstGeom>
          <a:solidFill>
            <a:schemeClr val="bg2"/>
          </a:solidFill>
          <a:ln w="25400" cap="flat" cmpd="sng" algn="ctr">
            <a:noFill/>
            <a:prstDash val="solid"/>
          </a:ln>
          <a:effectLst/>
        </p:spPr>
        <p:txBody>
          <a:bodyPr rtlCol="0" anchor="ctr"/>
          <a:lstStyle/>
          <a:p>
            <a:pPr algn="ctr" defTabSz="685800">
              <a:defRPr/>
            </a:pPr>
            <a:endParaRPr lang="en-US" kern="0">
              <a:solidFill>
                <a:sysClr val="window" lastClr="FFFFFF"/>
              </a:solidFill>
              <a:cs typeface="+mn-ea"/>
              <a:sym typeface="+mn-lt"/>
            </a:endParaRPr>
          </a:p>
        </p:txBody>
      </p:sp>
      <p:sp>
        <p:nvSpPr>
          <p:cNvPr id="10" name="TextBox 40"/>
          <p:cNvSpPr txBox="1"/>
          <p:nvPr/>
        </p:nvSpPr>
        <p:spPr>
          <a:xfrm flipH="1">
            <a:off x="1042692" y="1526728"/>
            <a:ext cx="976171" cy="534035"/>
          </a:xfrm>
          <a:prstGeom prst="rect">
            <a:avLst/>
          </a:prstGeom>
          <a:noFill/>
          <a:effectLst/>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685800">
              <a:defRPr/>
            </a:pPr>
            <a:r>
              <a:rPr lang="en-US" altLang="zh-CN" sz="3600" b="0" dirty="0">
                <a:solidFill>
                  <a:schemeClr val="bg1"/>
                </a:solidFill>
                <a:latin typeface="+mn-lt"/>
                <a:ea typeface="+mn-ea"/>
                <a:cs typeface="+mn-ea"/>
                <a:sym typeface="+mn-lt"/>
              </a:rPr>
              <a:t>01</a:t>
            </a:r>
            <a:endParaRPr lang="zh-CN" altLang="en-US" sz="3600" b="0" dirty="0">
              <a:solidFill>
                <a:schemeClr val="bg1"/>
              </a:solidFill>
              <a:latin typeface="+mn-lt"/>
              <a:ea typeface="+mn-ea"/>
              <a:cs typeface="+mn-ea"/>
              <a:sym typeface="+mn-lt"/>
            </a:endParaRPr>
          </a:p>
        </p:txBody>
      </p:sp>
      <p:sp>
        <p:nvSpPr>
          <p:cNvPr id="11" name="文本框 10"/>
          <p:cNvSpPr txBox="1"/>
          <p:nvPr/>
        </p:nvSpPr>
        <p:spPr>
          <a:xfrm>
            <a:off x="2324735" y="1440815"/>
            <a:ext cx="3178175" cy="891540"/>
          </a:xfrm>
          <a:prstGeom prst="rect">
            <a:avLst/>
          </a:prstGeom>
          <a:noFill/>
          <a:effectLst/>
        </p:spPr>
        <p:txBody>
          <a:bodyPr wrap="square" rtlCol="0">
            <a:spAutoFit/>
          </a:bodyPr>
          <a:lstStyle/>
          <a:p>
            <a:pPr>
              <a:lnSpc>
                <a:spcPct val="130000"/>
              </a:lnSpc>
            </a:pPr>
            <a:r>
              <a:rPr lang="ja-JP" altLang="en-US" sz="2000" dirty="0">
                <a:solidFill>
                  <a:schemeClr val="bg1">
                    <a:lumMod val="65000"/>
                  </a:schemeClr>
                </a:solidFill>
                <a:latin typeface="MS PGothic" panose="020B0600070205080204" charset="-128"/>
                <a:ea typeface="MS PGothic" panose="020B0600070205080204" charset="-128"/>
                <a:sym typeface="+mn-ea"/>
              </a:rPr>
              <a:t>説得力のある主張ができていますか</a:t>
            </a:r>
          </a:p>
        </p:txBody>
      </p:sp>
      <p:sp>
        <p:nvSpPr>
          <p:cNvPr id="12" name="对角圆角矩形 11"/>
          <p:cNvSpPr/>
          <p:nvPr/>
        </p:nvSpPr>
        <p:spPr>
          <a:xfrm>
            <a:off x="3295015" y="3051810"/>
            <a:ext cx="5263515" cy="1449705"/>
          </a:xfrm>
          <a:prstGeom prst="round2DiagRect">
            <a:avLst/>
          </a:prstGeom>
          <a:solidFill>
            <a:schemeClr val="accent1"/>
          </a:solidFill>
          <a:ln w="25400" cap="flat" cmpd="sng" algn="ctr">
            <a:noFill/>
            <a:prstDash val="solid"/>
          </a:ln>
          <a:effectLst/>
        </p:spPr>
        <p:txBody>
          <a:bodyPr rtlCol="0" anchor="ctr"/>
          <a:lstStyle/>
          <a:p>
            <a:pPr algn="ctr" defTabSz="685800">
              <a:defRPr/>
            </a:pPr>
            <a:endParaRPr lang="en-US" kern="0">
              <a:solidFill>
                <a:sysClr val="window" lastClr="FFFFFF"/>
              </a:solidFill>
              <a:cs typeface="+mn-ea"/>
              <a:sym typeface="+mn-lt"/>
            </a:endParaRPr>
          </a:p>
        </p:txBody>
      </p:sp>
      <p:sp>
        <p:nvSpPr>
          <p:cNvPr id="13" name="圆角矩形 4"/>
          <p:cNvSpPr/>
          <p:nvPr/>
        </p:nvSpPr>
        <p:spPr>
          <a:xfrm>
            <a:off x="4702175" y="3237230"/>
            <a:ext cx="3615690" cy="1167765"/>
          </a:xfrm>
          <a:prstGeom prst="round2DiagRect">
            <a:avLst/>
          </a:prstGeom>
          <a:solidFill>
            <a:schemeClr val="bg2"/>
          </a:solidFill>
          <a:ln w="25400" cap="flat" cmpd="sng" algn="ctr">
            <a:noFill/>
            <a:prstDash val="solid"/>
          </a:ln>
          <a:effectLst/>
        </p:spPr>
        <p:txBody>
          <a:bodyPr rtlCol="0" anchor="ctr"/>
          <a:lstStyle/>
          <a:p>
            <a:pPr algn="ctr" defTabSz="685800">
              <a:defRPr/>
            </a:pPr>
            <a:endParaRPr lang="en-US" kern="0">
              <a:solidFill>
                <a:sysClr val="window" lastClr="FFFFFF"/>
              </a:solidFill>
              <a:cs typeface="+mn-ea"/>
              <a:sym typeface="+mn-lt"/>
            </a:endParaRPr>
          </a:p>
        </p:txBody>
      </p:sp>
      <p:sp>
        <p:nvSpPr>
          <p:cNvPr id="14" name="TextBox 40"/>
          <p:cNvSpPr txBox="1"/>
          <p:nvPr/>
        </p:nvSpPr>
        <p:spPr>
          <a:xfrm flipH="1">
            <a:off x="3607931" y="3598098"/>
            <a:ext cx="976171" cy="534035"/>
          </a:xfrm>
          <a:prstGeom prst="rect">
            <a:avLst/>
          </a:prstGeom>
          <a:noFill/>
          <a:effectLst/>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685800">
              <a:defRPr/>
            </a:pPr>
            <a:r>
              <a:rPr lang="en-US" altLang="zh-CN" sz="3600" b="0" dirty="0">
                <a:solidFill>
                  <a:schemeClr val="bg1"/>
                </a:solidFill>
                <a:latin typeface="+mn-lt"/>
                <a:ea typeface="+mn-ea"/>
                <a:cs typeface="+mn-ea"/>
                <a:sym typeface="+mn-lt"/>
              </a:rPr>
              <a:t>02</a:t>
            </a:r>
            <a:endParaRPr lang="zh-CN" altLang="en-US" sz="3600" b="0" dirty="0">
              <a:solidFill>
                <a:schemeClr val="bg1"/>
              </a:solidFill>
              <a:latin typeface="+mn-lt"/>
              <a:ea typeface="+mn-ea"/>
              <a:cs typeface="+mn-ea"/>
              <a:sym typeface="+mn-lt"/>
            </a:endParaRPr>
          </a:p>
        </p:txBody>
      </p:sp>
      <p:sp>
        <p:nvSpPr>
          <p:cNvPr id="15" name="文本框 14"/>
          <p:cNvSpPr txBox="1"/>
          <p:nvPr/>
        </p:nvSpPr>
        <p:spPr>
          <a:xfrm>
            <a:off x="4881245" y="3561080"/>
            <a:ext cx="3571875" cy="491490"/>
          </a:xfrm>
          <a:prstGeom prst="rect">
            <a:avLst/>
          </a:prstGeom>
          <a:noFill/>
          <a:effectLst/>
        </p:spPr>
        <p:txBody>
          <a:bodyPr wrap="square" rtlCol="0">
            <a:spAutoFit/>
          </a:bodyPr>
          <a:lstStyle/>
          <a:p>
            <a:pPr>
              <a:lnSpc>
                <a:spcPct val="130000"/>
              </a:lnSpc>
            </a:pPr>
            <a:r>
              <a:rPr lang="zh-CN" altLang="en-US" sz="2000" dirty="0">
                <a:solidFill>
                  <a:schemeClr val="tx2"/>
                </a:solidFill>
                <a:latin typeface="MS PGothic" panose="020B0600070205080204" charset="-128"/>
                <a:ea typeface="MS PGothic" panose="020B0600070205080204" charset="-128"/>
                <a:cs typeface="+mn-ea"/>
                <a:sym typeface="+mn-lt"/>
              </a:rPr>
              <a:t>反論が書かれていますか。</a:t>
            </a:r>
          </a:p>
        </p:txBody>
      </p:sp>
      <p:sp>
        <p:nvSpPr>
          <p:cNvPr id="16" name="对角圆角矩形 15"/>
          <p:cNvSpPr/>
          <p:nvPr/>
        </p:nvSpPr>
        <p:spPr>
          <a:xfrm>
            <a:off x="6165215" y="4943475"/>
            <a:ext cx="5213985" cy="1437005"/>
          </a:xfrm>
          <a:prstGeom prst="round2DiagRect">
            <a:avLst/>
          </a:prstGeom>
          <a:solidFill>
            <a:schemeClr val="accent2"/>
          </a:solidFill>
          <a:ln w="25400" cap="flat" cmpd="sng" algn="ctr">
            <a:noFill/>
            <a:prstDash val="solid"/>
          </a:ln>
          <a:effectLst/>
        </p:spPr>
        <p:txBody>
          <a:bodyPr rtlCol="0" anchor="ctr"/>
          <a:lstStyle/>
          <a:p>
            <a:pPr algn="ctr" defTabSz="685800">
              <a:defRPr/>
            </a:pPr>
            <a:endParaRPr lang="en-US" kern="0">
              <a:solidFill>
                <a:sysClr val="window" lastClr="FFFFFF"/>
              </a:solidFill>
              <a:cs typeface="+mn-ea"/>
              <a:sym typeface="+mn-lt"/>
            </a:endParaRPr>
          </a:p>
        </p:txBody>
      </p:sp>
      <p:sp>
        <p:nvSpPr>
          <p:cNvPr id="17" name="圆角矩形 4"/>
          <p:cNvSpPr/>
          <p:nvPr/>
        </p:nvSpPr>
        <p:spPr>
          <a:xfrm>
            <a:off x="7450455" y="5173980"/>
            <a:ext cx="3649345" cy="1086485"/>
          </a:xfrm>
          <a:prstGeom prst="round2DiagRect">
            <a:avLst/>
          </a:prstGeom>
          <a:solidFill>
            <a:schemeClr val="bg2"/>
          </a:solidFill>
          <a:ln w="25400" cap="flat" cmpd="sng" algn="ctr">
            <a:noFill/>
            <a:prstDash val="solid"/>
          </a:ln>
          <a:effectLst/>
        </p:spPr>
        <p:txBody>
          <a:bodyPr rtlCol="0" anchor="ctr"/>
          <a:lstStyle/>
          <a:p>
            <a:pPr algn="ctr" defTabSz="685800">
              <a:defRPr/>
            </a:pPr>
            <a:endParaRPr lang="en-US" kern="0">
              <a:solidFill>
                <a:sysClr val="window" lastClr="FFFFFF"/>
              </a:solidFill>
              <a:cs typeface="+mn-ea"/>
              <a:sym typeface="+mn-lt"/>
            </a:endParaRPr>
          </a:p>
        </p:txBody>
      </p:sp>
      <p:sp>
        <p:nvSpPr>
          <p:cNvPr id="18" name="TextBox 40"/>
          <p:cNvSpPr txBox="1"/>
          <p:nvPr/>
        </p:nvSpPr>
        <p:spPr>
          <a:xfrm flipH="1">
            <a:off x="6357047" y="5450140"/>
            <a:ext cx="976171" cy="534035"/>
          </a:xfrm>
          <a:prstGeom prst="rect">
            <a:avLst/>
          </a:prstGeom>
          <a:noFill/>
          <a:effectLst/>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685800">
              <a:defRPr/>
            </a:pPr>
            <a:r>
              <a:rPr lang="en-US" altLang="zh-CN" sz="3600" b="0" dirty="0">
                <a:solidFill>
                  <a:schemeClr val="bg1"/>
                </a:solidFill>
                <a:latin typeface="+mn-lt"/>
                <a:ea typeface="+mn-ea"/>
                <a:cs typeface="+mn-ea"/>
                <a:sym typeface="+mn-lt"/>
              </a:rPr>
              <a:t>03</a:t>
            </a:r>
            <a:endParaRPr lang="zh-CN" altLang="en-US" sz="3600" b="0" dirty="0">
              <a:solidFill>
                <a:schemeClr val="bg1"/>
              </a:solidFill>
              <a:latin typeface="+mn-lt"/>
              <a:ea typeface="+mn-ea"/>
              <a:cs typeface="+mn-ea"/>
              <a:sym typeface="+mn-lt"/>
            </a:endParaRPr>
          </a:p>
        </p:txBody>
      </p:sp>
      <p:sp>
        <p:nvSpPr>
          <p:cNvPr id="19" name="文本框 18"/>
          <p:cNvSpPr txBox="1"/>
          <p:nvPr/>
        </p:nvSpPr>
        <p:spPr>
          <a:xfrm>
            <a:off x="7481570" y="5281295"/>
            <a:ext cx="3587115" cy="891540"/>
          </a:xfrm>
          <a:prstGeom prst="rect">
            <a:avLst/>
          </a:prstGeom>
          <a:noFill/>
          <a:effectLst/>
        </p:spPr>
        <p:txBody>
          <a:bodyPr wrap="square" rtlCol="0">
            <a:spAutoFit/>
          </a:bodyPr>
          <a:lstStyle/>
          <a:p>
            <a:pPr>
              <a:lnSpc>
                <a:spcPct val="130000"/>
              </a:lnSpc>
            </a:pPr>
            <a:r>
              <a:rPr lang="zh-CN" altLang="en-US" sz="2000" dirty="0">
                <a:solidFill>
                  <a:schemeClr val="tx2"/>
                </a:solidFill>
                <a:latin typeface="MS PGothic" panose="020B0600070205080204" charset="-128"/>
                <a:ea typeface="MS PGothic" panose="020B0600070205080204" charset="-128"/>
                <a:cs typeface="+mn-ea"/>
                <a:sym typeface="+mn-lt"/>
              </a:rPr>
              <a:t>事実の部分と主張の部分の両方が書かれていますか。</a:t>
            </a:r>
          </a:p>
        </p:txBody>
      </p:sp>
      <p:sp>
        <p:nvSpPr>
          <p:cNvPr id="29" name="文本框 28"/>
          <p:cNvSpPr txBox="1"/>
          <p:nvPr/>
        </p:nvSpPr>
        <p:spPr>
          <a:xfrm>
            <a:off x="783845" y="260648"/>
            <a:ext cx="2976331" cy="460375"/>
          </a:xfrm>
          <a:prstGeom prst="rect">
            <a:avLst/>
          </a:prstGeom>
          <a:noFill/>
        </p:spPr>
        <p:txBody>
          <a:bodyPr wrap="square" rtlCol="0">
            <a:spAutoFit/>
          </a:bodyPr>
          <a:lstStyle/>
          <a:p>
            <a:r>
              <a:rPr lang="ja-JP" altLang="zh-CN" sz="2400" dirty="0">
                <a:solidFill>
                  <a:schemeClr val="accent2"/>
                </a:solidFill>
                <a:latin typeface="MS PGothic" panose="020B0600070205080204" charset="-128"/>
                <a:ea typeface="MS PGothic" panose="020B0600070205080204" charset="-128"/>
                <a:cs typeface="+mn-ea"/>
                <a:sym typeface="+mn-lt"/>
              </a:rPr>
              <a:t>チェックポイント</a:t>
            </a:r>
          </a:p>
        </p:txBody>
      </p:sp>
      <p:cxnSp>
        <p:nvCxnSpPr>
          <p:cNvPr id="31" name="直接箭头连接符 30"/>
          <p:cNvCxnSpPr/>
          <p:nvPr/>
        </p:nvCxnSpPr>
        <p:spPr>
          <a:xfrm>
            <a:off x="783845" y="685728"/>
            <a:ext cx="3168848"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 calcmode="lin" valueType="num">
                                      <p:cBhvr>
                                        <p:cTn id="13" dur="500" fill="hold"/>
                                        <p:tgtEl>
                                          <p:spTgt spid="10"/>
                                        </p:tgtEl>
                                        <p:attrNameLst>
                                          <p:attrName>style.rotation</p:attrName>
                                        </p:attrNameLst>
                                      </p:cBhvr>
                                      <p:tavLst>
                                        <p:tav tm="0">
                                          <p:val>
                                            <p:fltVal val="360"/>
                                          </p:val>
                                        </p:tav>
                                        <p:tav tm="100000">
                                          <p:val>
                                            <p:fltVal val="0"/>
                                          </p:val>
                                        </p:tav>
                                      </p:tavLst>
                                    </p:anim>
                                    <p:animEffect transition="in" filter="fade">
                                      <p:cBhvr>
                                        <p:cTn id="14" dur="500"/>
                                        <p:tgtEl>
                                          <p:spTgt spid="10"/>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childTnLst>
                          </p:cTn>
                        </p:par>
                        <p:par>
                          <p:cTn id="21" fill="hold">
                            <p:stCondLst>
                              <p:cond delay="1500"/>
                            </p:stCondLst>
                            <p:childTnLst>
                              <p:par>
                                <p:cTn id="22" presetID="22" presetClass="entr" presetSubtype="1"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up)">
                                      <p:cBhvr>
                                        <p:cTn id="24" dur="500"/>
                                        <p:tgtEl>
                                          <p:spTgt spid="11"/>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par>
                          <p:cTn id="29" fill="hold">
                            <p:stCondLst>
                              <p:cond delay="2500"/>
                            </p:stCondLst>
                            <p:childTnLst>
                              <p:par>
                                <p:cTn id="30" presetID="49" presetClass="entr" presetSubtype="0" decel="100000"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 calcmode="lin" valueType="num">
                                      <p:cBhvr>
                                        <p:cTn id="34" dur="500" fill="hold"/>
                                        <p:tgtEl>
                                          <p:spTgt spid="14"/>
                                        </p:tgtEl>
                                        <p:attrNameLst>
                                          <p:attrName>style.rotation</p:attrName>
                                        </p:attrNameLst>
                                      </p:cBhvr>
                                      <p:tavLst>
                                        <p:tav tm="0">
                                          <p:val>
                                            <p:fltVal val="360"/>
                                          </p:val>
                                        </p:tav>
                                        <p:tav tm="100000">
                                          <p:val>
                                            <p:fltVal val="0"/>
                                          </p:val>
                                        </p:tav>
                                      </p:tavLst>
                                    </p:anim>
                                    <p:animEffect transition="in" filter="fade">
                                      <p:cBhvr>
                                        <p:cTn id="35" dur="500"/>
                                        <p:tgtEl>
                                          <p:spTgt spid="14"/>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ppt_w</p:attrName>
                                        </p:attrNameLst>
                                      </p:cBhvr>
                                      <p:tavLst>
                                        <p:tav tm="0">
                                          <p:val>
                                            <p:fltVal val="0"/>
                                          </p:val>
                                        </p:tav>
                                        <p:tav tm="100000">
                                          <p:val>
                                            <p:strVal val="#ppt_w"/>
                                          </p:val>
                                        </p:tav>
                                      </p:tavLst>
                                    </p:anim>
                                    <p:anim calcmode="lin" valueType="num">
                                      <p:cBhvr>
                                        <p:cTn id="40" dur="500" fill="hold"/>
                                        <p:tgtEl>
                                          <p:spTgt spid="13"/>
                                        </p:tgtEl>
                                        <p:attrNameLst>
                                          <p:attrName>ppt_h</p:attrName>
                                        </p:attrNameLst>
                                      </p:cBhvr>
                                      <p:tavLst>
                                        <p:tav tm="0">
                                          <p:val>
                                            <p:fltVal val="0"/>
                                          </p:val>
                                        </p:tav>
                                        <p:tav tm="100000">
                                          <p:val>
                                            <p:strVal val="#ppt_h"/>
                                          </p:val>
                                        </p:tav>
                                      </p:tavLst>
                                    </p:anim>
                                    <p:animEffect transition="in" filter="fade">
                                      <p:cBhvr>
                                        <p:cTn id="41" dur="500"/>
                                        <p:tgtEl>
                                          <p:spTgt spid="13"/>
                                        </p:tgtEl>
                                      </p:cBhvr>
                                    </p:animEffect>
                                  </p:childTnLst>
                                </p:cTn>
                              </p:par>
                            </p:childTnLst>
                          </p:cTn>
                        </p:par>
                        <p:par>
                          <p:cTn id="42" fill="hold">
                            <p:stCondLst>
                              <p:cond delay="3500"/>
                            </p:stCondLst>
                            <p:childTnLst>
                              <p:par>
                                <p:cTn id="43" presetID="22" presetClass="entr" presetSubtype="1"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up)">
                                      <p:cBhvr>
                                        <p:cTn id="45" dur="500"/>
                                        <p:tgtEl>
                                          <p:spTgt spid="15"/>
                                        </p:tgtEl>
                                      </p:cBhvr>
                                    </p:animEffect>
                                  </p:childTnLst>
                                </p:cTn>
                              </p:par>
                            </p:childTnLst>
                          </p:cTn>
                        </p:par>
                        <p:par>
                          <p:cTn id="46" fill="hold">
                            <p:stCondLst>
                              <p:cond delay="4000"/>
                            </p:stCondLst>
                            <p:childTnLst>
                              <p:par>
                                <p:cTn id="47" presetID="10" presetClass="entr" presetSubtype="0"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childTnLst>
                                </p:cTn>
                              </p:par>
                            </p:childTnLst>
                          </p:cTn>
                        </p:par>
                        <p:par>
                          <p:cTn id="50" fill="hold">
                            <p:stCondLst>
                              <p:cond delay="4500"/>
                            </p:stCondLst>
                            <p:childTnLst>
                              <p:par>
                                <p:cTn id="51" presetID="49" presetClass="entr" presetSubtype="0" decel="100000"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p:cTn id="53" dur="500" fill="hold"/>
                                        <p:tgtEl>
                                          <p:spTgt spid="18"/>
                                        </p:tgtEl>
                                        <p:attrNameLst>
                                          <p:attrName>ppt_w</p:attrName>
                                        </p:attrNameLst>
                                      </p:cBhvr>
                                      <p:tavLst>
                                        <p:tav tm="0">
                                          <p:val>
                                            <p:fltVal val="0"/>
                                          </p:val>
                                        </p:tav>
                                        <p:tav tm="100000">
                                          <p:val>
                                            <p:strVal val="#ppt_w"/>
                                          </p:val>
                                        </p:tav>
                                      </p:tavLst>
                                    </p:anim>
                                    <p:anim calcmode="lin" valueType="num">
                                      <p:cBhvr>
                                        <p:cTn id="54" dur="500" fill="hold"/>
                                        <p:tgtEl>
                                          <p:spTgt spid="18"/>
                                        </p:tgtEl>
                                        <p:attrNameLst>
                                          <p:attrName>ppt_h</p:attrName>
                                        </p:attrNameLst>
                                      </p:cBhvr>
                                      <p:tavLst>
                                        <p:tav tm="0">
                                          <p:val>
                                            <p:fltVal val="0"/>
                                          </p:val>
                                        </p:tav>
                                        <p:tav tm="100000">
                                          <p:val>
                                            <p:strVal val="#ppt_h"/>
                                          </p:val>
                                        </p:tav>
                                      </p:tavLst>
                                    </p:anim>
                                    <p:anim calcmode="lin" valueType="num">
                                      <p:cBhvr>
                                        <p:cTn id="55" dur="500" fill="hold"/>
                                        <p:tgtEl>
                                          <p:spTgt spid="18"/>
                                        </p:tgtEl>
                                        <p:attrNameLst>
                                          <p:attrName>style.rotation</p:attrName>
                                        </p:attrNameLst>
                                      </p:cBhvr>
                                      <p:tavLst>
                                        <p:tav tm="0">
                                          <p:val>
                                            <p:fltVal val="360"/>
                                          </p:val>
                                        </p:tav>
                                        <p:tav tm="100000">
                                          <p:val>
                                            <p:fltVal val="0"/>
                                          </p:val>
                                        </p:tav>
                                      </p:tavLst>
                                    </p:anim>
                                    <p:animEffect transition="in" filter="fade">
                                      <p:cBhvr>
                                        <p:cTn id="56" dur="500"/>
                                        <p:tgtEl>
                                          <p:spTgt spid="18"/>
                                        </p:tgtEl>
                                      </p:cBhvr>
                                    </p:animEffect>
                                  </p:childTnLst>
                                </p:cTn>
                              </p:par>
                            </p:childTnLst>
                          </p:cTn>
                        </p:par>
                        <p:par>
                          <p:cTn id="57" fill="hold">
                            <p:stCondLst>
                              <p:cond delay="5000"/>
                            </p:stCondLst>
                            <p:childTnLst>
                              <p:par>
                                <p:cTn id="58" presetID="53" presetClass="entr" presetSubtype="16" fill="hold" grpId="0" nodeType="afterEffect">
                                  <p:stCondLst>
                                    <p:cond delay="0"/>
                                  </p:stCondLst>
                                  <p:childTnLst>
                                    <p:set>
                                      <p:cBhvr>
                                        <p:cTn id="59" dur="1" fill="hold">
                                          <p:stCondLst>
                                            <p:cond delay="0"/>
                                          </p:stCondLst>
                                        </p:cTn>
                                        <p:tgtEl>
                                          <p:spTgt spid="17"/>
                                        </p:tgtEl>
                                        <p:attrNameLst>
                                          <p:attrName>style.visibility</p:attrName>
                                        </p:attrNameLst>
                                      </p:cBhvr>
                                      <p:to>
                                        <p:strVal val="visible"/>
                                      </p:to>
                                    </p:set>
                                    <p:anim calcmode="lin" valueType="num">
                                      <p:cBhvr>
                                        <p:cTn id="60" dur="500" fill="hold"/>
                                        <p:tgtEl>
                                          <p:spTgt spid="17"/>
                                        </p:tgtEl>
                                        <p:attrNameLst>
                                          <p:attrName>ppt_w</p:attrName>
                                        </p:attrNameLst>
                                      </p:cBhvr>
                                      <p:tavLst>
                                        <p:tav tm="0">
                                          <p:val>
                                            <p:fltVal val="0"/>
                                          </p:val>
                                        </p:tav>
                                        <p:tav tm="100000">
                                          <p:val>
                                            <p:strVal val="#ppt_w"/>
                                          </p:val>
                                        </p:tav>
                                      </p:tavLst>
                                    </p:anim>
                                    <p:anim calcmode="lin" valueType="num">
                                      <p:cBhvr>
                                        <p:cTn id="61" dur="500" fill="hold"/>
                                        <p:tgtEl>
                                          <p:spTgt spid="17"/>
                                        </p:tgtEl>
                                        <p:attrNameLst>
                                          <p:attrName>ppt_h</p:attrName>
                                        </p:attrNameLst>
                                      </p:cBhvr>
                                      <p:tavLst>
                                        <p:tav tm="0">
                                          <p:val>
                                            <p:fltVal val="0"/>
                                          </p:val>
                                        </p:tav>
                                        <p:tav tm="100000">
                                          <p:val>
                                            <p:strVal val="#ppt_h"/>
                                          </p:val>
                                        </p:tav>
                                      </p:tavLst>
                                    </p:anim>
                                    <p:animEffect transition="in" filter="fade">
                                      <p:cBhvr>
                                        <p:cTn id="62" dur="500"/>
                                        <p:tgtEl>
                                          <p:spTgt spid="17"/>
                                        </p:tgtEl>
                                      </p:cBhvr>
                                    </p:animEffect>
                                  </p:childTnLst>
                                </p:cTn>
                              </p:par>
                            </p:childTnLst>
                          </p:cTn>
                        </p:par>
                        <p:par>
                          <p:cTn id="63" fill="hold">
                            <p:stCondLst>
                              <p:cond delay="5500"/>
                            </p:stCondLst>
                            <p:childTnLst>
                              <p:par>
                                <p:cTn id="64" presetID="22" presetClass="entr" presetSubtype="1" fill="hold" grpId="0" nodeType="after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wipe(up)">
                                      <p:cBhvr>
                                        <p:cTn id="6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P spid="18" grpId="0" bldLvl="0" animBg="1"/>
      <p:bldP spid="19" grpId="0" bldLvl="0" animBg="1"/>
    </p:bld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2" name="矩形 11"/>
          <p:cNvSpPr/>
          <p:nvPr/>
        </p:nvSpPr>
        <p:spPr>
          <a:xfrm>
            <a:off x="542925" y="878840"/>
            <a:ext cx="11106150" cy="560070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solidFill>
                <a:srgbClr val="595959"/>
              </a:solidFill>
            </a:endParaRPr>
          </a:p>
        </p:txBody>
      </p:sp>
      <p:sp>
        <p:nvSpPr>
          <p:cNvPr id="23" name="矩形 22"/>
          <p:cNvSpPr/>
          <p:nvPr/>
        </p:nvSpPr>
        <p:spPr>
          <a:xfrm>
            <a:off x="1562963" y="2087674"/>
            <a:ext cx="5376000" cy="360000"/>
          </a:xfrm>
          <a:prstGeom prst="rect">
            <a:avLst/>
          </a:prstGeom>
          <a:noFill/>
          <a:ln w="15875" cap="flat" cmpd="sng" algn="ctr">
            <a:noFill/>
            <a:prstDash val="solid"/>
            <a:miter lim="800000"/>
          </a:ln>
          <a:effectLst/>
        </p:spPr>
        <p:txBody>
          <a:bodyPr lIns="288000" anchor="ctr"/>
          <a:lstStyle/>
          <a:p>
            <a:endParaRPr lang="en-US" altLang="zh-CN" sz="1500" kern="0" dirty="0">
              <a:solidFill>
                <a:srgbClr val="595959"/>
              </a:solidFill>
              <a:latin typeface="微软雅黑 Light" panose="020B0502040204020203" pitchFamily="34" charset="-122"/>
              <a:ea typeface="微软雅黑 Light" panose="020B0502040204020203" pitchFamily="34" charset="-122"/>
              <a:sym typeface="+mn-lt"/>
            </a:endParaRPr>
          </a:p>
        </p:txBody>
      </p:sp>
      <p:sp>
        <p:nvSpPr>
          <p:cNvPr id="7" name="文本框 6"/>
          <p:cNvSpPr txBox="1"/>
          <p:nvPr/>
        </p:nvSpPr>
        <p:spPr>
          <a:xfrm>
            <a:off x="1562735" y="1027430"/>
            <a:ext cx="10416540" cy="1814830"/>
          </a:xfrm>
          <a:prstGeom prst="rect">
            <a:avLst/>
          </a:prstGeom>
          <a:noFill/>
        </p:spPr>
        <p:txBody>
          <a:bodyPr wrap="square" rtlCol="0">
            <a:spAutoFit/>
          </a:bodyPr>
          <a:lstStyle/>
          <a:p>
            <a:r>
              <a:rPr lang="ja-JP" altLang="zh-CN" sz="2400" b="1">
                <a:ln w="22225">
                  <a:solidFill>
                    <a:schemeClr val="accent2"/>
                  </a:solidFill>
                  <a:prstDash val="solid"/>
                </a:ln>
                <a:solidFill>
                  <a:schemeClr val="accent2">
                    <a:lumMod val="40000"/>
                    <a:lumOff val="60000"/>
                  </a:schemeClr>
                </a:solidFill>
                <a:latin typeface="微软雅黑" panose="020B0503020204020204" pitchFamily="34" charset="-122"/>
                <a:ea typeface="微软雅黑" panose="020B0503020204020204" pitchFamily="34" charset="-122"/>
              </a:rPr>
              <a:t>★　</a:t>
            </a:r>
            <a:r>
              <a:rPr lang="ja-JP" altLang="zh-CN" sz="2400" b="1">
                <a:ln w="22225">
                  <a:solidFill>
                    <a:schemeClr val="accent2"/>
                  </a:solidFill>
                  <a:prstDash val="solid"/>
                </a:ln>
                <a:solidFill>
                  <a:schemeClr val="accent2">
                    <a:lumMod val="40000"/>
                    <a:lumOff val="60000"/>
                  </a:schemeClr>
                </a:solidFill>
                <a:latin typeface="MS PGothic" panose="020B0600070205080204" charset="-128"/>
                <a:ea typeface="MS PGothic" panose="020B0600070205080204" charset="-128"/>
              </a:rPr>
              <a:t>クラスメートからのコメントをメモしましょう。</a:t>
            </a:r>
          </a:p>
          <a:p>
            <a:endParaRPr lang="ja-JP" altLang="zh-CN" sz="3200" b="1">
              <a:latin typeface="MS Mincho" panose="02020609040205080304" charset="-128"/>
              <a:ea typeface="MS Mincho" panose="02020609040205080304" charset="-128"/>
            </a:endParaRPr>
          </a:p>
          <a:p>
            <a:endParaRPr lang="zh-CN" altLang="en-US" sz="2800" b="1">
              <a:latin typeface="MS Mincho" panose="02020609040205080304" charset="-128"/>
              <a:ea typeface="MS Mincho" panose="02020609040205080304" charset="-128"/>
            </a:endParaRPr>
          </a:p>
          <a:p>
            <a:endParaRPr lang="zh-CN" altLang="en-US" sz="2800" b="1">
              <a:latin typeface="MS Mincho" panose="02020609040205080304" charset="-128"/>
              <a:ea typeface="MS Mincho" panose="02020609040205080304" charset="-128"/>
            </a:endParaRPr>
          </a:p>
        </p:txBody>
      </p:sp>
      <p:graphicFrame>
        <p:nvGraphicFramePr>
          <p:cNvPr id="2" name="表格 1"/>
          <p:cNvGraphicFramePr/>
          <p:nvPr/>
        </p:nvGraphicFramePr>
        <p:xfrm>
          <a:off x="1562735" y="2132330"/>
          <a:ext cx="8897620" cy="3680460"/>
        </p:xfrm>
        <a:graphic>
          <a:graphicData uri="http://schemas.openxmlformats.org/drawingml/2006/table">
            <a:tbl>
              <a:tblPr firstRow="1" bandRow="1">
                <a:tableStyleId>{5940675A-B579-460E-94D1-54222C63F5DA}</a:tableStyleId>
              </a:tblPr>
              <a:tblGrid>
                <a:gridCol w="8897620"/>
              </a:tblGrid>
              <a:tr h="525780">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525780">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525780">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525780">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525780">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525780">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525780">
                <a:tc>
                  <a:txBody>
                    <a:bodyPr/>
                    <a:lstStyle/>
                    <a:p>
                      <a:pPr indent="0">
                        <a:buNone/>
                      </a:pP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14:bounceEnd="56000">
                                          <p:cBhvr additive="base">
                                            <p:cTn id="7" dur="500" fill="hold"/>
                                            <p:tgtEl>
                                              <p:spTgt spid="12"/>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2" name="矩形 11"/>
          <p:cNvSpPr/>
          <p:nvPr/>
        </p:nvSpPr>
        <p:spPr>
          <a:xfrm>
            <a:off x="286385" y="366395"/>
            <a:ext cx="11647170" cy="611378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lvl="0" algn="ctr"/>
            <a:endParaRPr lang="zh-CN" altLang="en-US" sz="2400">
              <a:solidFill>
                <a:srgbClr val="595959"/>
              </a:solidFill>
            </a:endParaRPr>
          </a:p>
        </p:txBody>
      </p:sp>
      <p:sp>
        <p:nvSpPr>
          <p:cNvPr id="23" name="矩形 22"/>
          <p:cNvSpPr/>
          <p:nvPr/>
        </p:nvSpPr>
        <p:spPr>
          <a:xfrm>
            <a:off x="5803493" y="1469819"/>
            <a:ext cx="5376000" cy="360000"/>
          </a:xfrm>
          <a:prstGeom prst="rect">
            <a:avLst/>
          </a:prstGeom>
          <a:noFill/>
          <a:ln w="15875" cap="flat" cmpd="sng" algn="ctr">
            <a:noFill/>
            <a:prstDash val="solid"/>
            <a:miter lim="800000"/>
          </a:ln>
          <a:effectLst/>
        </p:spPr>
        <p:txBody>
          <a:bodyPr lIns="288000" anchor="ctr"/>
          <a:lstStyle/>
          <a:p>
            <a:endParaRPr lang="en-US" altLang="zh-CN" sz="1500" kern="0" dirty="0">
              <a:solidFill>
                <a:srgbClr val="595959"/>
              </a:solidFill>
              <a:latin typeface="微软雅黑 Light" panose="020B0502040204020203" pitchFamily="34" charset="-122"/>
              <a:ea typeface="微软雅黑 Light" panose="020B0502040204020203" pitchFamily="34" charset="-122"/>
              <a:sym typeface="+mn-lt"/>
            </a:endParaRPr>
          </a:p>
        </p:txBody>
      </p:sp>
      <p:sp>
        <p:nvSpPr>
          <p:cNvPr id="7" name="文本框 6"/>
          <p:cNvSpPr txBox="1"/>
          <p:nvPr/>
        </p:nvSpPr>
        <p:spPr>
          <a:xfrm>
            <a:off x="774065" y="1122045"/>
            <a:ext cx="4530725" cy="1056640"/>
          </a:xfrm>
          <a:prstGeom prst="rect">
            <a:avLst/>
          </a:prstGeom>
          <a:noFill/>
        </p:spPr>
        <p:txBody>
          <a:bodyPr wrap="square" rtlCol="0">
            <a:spAutoFit/>
          </a:bodyPr>
          <a:lstStyle/>
          <a:p>
            <a:pPr>
              <a:lnSpc>
                <a:spcPct val="130000"/>
              </a:lnSpc>
            </a:pPr>
            <a:r>
              <a:rPr lang="ja-JP" altLang="zh-CN" sz="2800" b="1">
                <a:latin typeface="MS Mincho" panose="02020609040205080304" charset="-128"/>
                <a:ea typeface="MS Mincho" panose="02020609040205080304" charset="-128"/>
              </a:rPr>
              <a:t>　</a:t>
            </a:r>
            <a:endParaRPr lang="zh-CN" altLang="en-US" sz="2800" b="1">
              <a:latin typeface="MS Mincho" panose="02020609040205080304" charset="-128"/>
              <a:ea typeface="MS Mincho" panose="02020609040205080304" charset="-128"/>
            </a:endParaRPr>
          </a:p>
          <a:p>
            <a:pPr>
              <a:lnSpc>
                <a:spcPct val="110000"/>
              </a:lnSpc>
            </a:pPr>
            <a:endParaRPr lang="zh-CN" altLang="en-US" sz="2400" b="1">
              <a:latin typeface="MS Mincho" panose="02020609040205080304" charset="-128"/>
              <a:ea typeface="MS Mincho" panose="02020609040205080304" charset="-128"/>
            </a:endParaRPr>
          </a:p>
        </p:txBody>
      </p:sp>
      <p:graphicFrame>
        <p:nvGraphicFramePr>
          <p:cNvPr id="5" name="内容占位符 4"/>
          <p:cNvGraphicFramePr>
            <a:graphicFrameLocks noGrp="1"/>
          </p:cNvGraphicFramePr>
          <p:nvPr>
            <p:ph idx="1"/>
            <p:custDataLst>
              <p:tags r:id="rId1"/>
            </p:custDataLst>
          </p:nvPr>
        </p:nvGraphicFramePr>
        <p:xfrm>
          <a:off x="272415" y="366395"/>
          <a:ext cx="11647170" cy="6403340"/>
        </p:xfrm>
        <a:graphic>
          <a:graphicData uri="http://schemas.openxmlformats.org/drawingml/2006/table">
            <a:tbl>
              <a:tblPr firstRow="1" bandRow="1">
                <a:tableStyleId>{5C22544A-7EE6-4342-B048-85BDC9FD1C3A}</a:tableStyleId>
              </a:tblPr>
              <a:tblGrid>
                <a:gridCol w="1591945"/>
                <a:gridCol w="2357120"/>
                <a:gridCol w="4705985"/>
                <a:gridCol w="2992120"/>
              </a:tblGrid>
              <a:tr h="752475">
                <a:tc>
                  <a:txBody>
                    <a:bodyPr/>
                    <a:lstStyle/>
                    <a:p>
                      <a:pPr algn="ctr">
                        <a:buNone/>
                      </a:pPr>
                      <a:endParaRPr lang="ja-JP" altLang="zh-CN" sz="2000"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p>
                      <a:pPr algn="ctr">
                        <a:buNone/>
                      </a:pPr>
                      <a:r>
                        <a:rPr lang="ja-JP" altLang="zh-CN" sz="2000"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rPr>
                        <a:t>時間</a:t>
                      </a:r>
                    </a:p>
                  </a:txBody>
                  <a:tcPr>
                    <a:lnL w="9525">
                      <a:solidFill>
                        <a:srgbClr val="848587"/>
                      </a:solidFill>
                      <a:prstDash val="sysDash"/>
                    </a:lnL>
                    <a:lnR w="9525">
                      <a:solidFill>
                        <a:srgbClr val="848587"/>
                      </a:solidFill>
                      <a:prstDash val="sysDash"/>
                    </a:lnR>
                    <a:lnT w="28575">
                      <a:solidFill>
                        <a:srgbClr val="848587"/>
                      </a:solidFill>
                      <a:prstDash val="solid"/>
                    </a:lnT>
                    <a:lnB w="9525">
                      <a:solidFill>
                        <a:srgbClr val="848587"/>
                      </a:solidFill>
                      <a:prstDash val="sysDash"/>
                    </a:lnB>
                    <a:lnTlToBr>
                      <a:noFill/>
                    </a:lnTlToBr>
                    <a:lnBlToTr>
                      <a:noFill/>
                    </a:lnBlToTr>
                    <a:solidFill>
                      <a:srgbClr val="FFFFFF"/>
                    </a:solidFill>
                  </a:tcPr>
                </a:tc>
                <a:tc>
                  <a:txBody>
                    <a:bodyPr/>
                    <a:lstStyle/>
                    <a:p>
                      <a:pPr algn="ctr">
                        <a:buNone/>
                      </a:pPr>
                      <a:endParaRPr lang="ja-JP" altLang="zh-CN" sz="200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p>
                      <a:pPr algn="ctr">
                        <a:buNone/>
                      </a:pPr>
                      <a:r>
                        <a:rPr lang="ja-JP" altLang="zh-CN" sz="2000"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rPr>
                        <a:t>目標</a:t>
                      </a:r>
                      <a:endParaRPr lang="ja-JP" altLang="zh-CN" sz="200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txBody>
                  <a:tcPr>
                    <a:lnL w="9525">
                      <a:solidFill>
                        <a:srgbClr val="848587"/>
                      </a:solidFill>
                      <a:prstDash val="sysDash"/>
                    </a:lnL>
                    <a:lnR w="9525">
                      <a:solidFill>
                        <a:srgbClr val="848587"/>
                      </a:solidFill>
                      <a:prstDash val="sysDash"/>
                    </a:lnR>
                    <a:lnT w="28575">
                      <a:solidFill>
                        <a:srgbClr val="848587"/>
                      </a:solidFill>
                      <a:prstDash val="solid"/>
                    </a:lnT>
                    <a:lnB w="9525">
                      <a:solidFill>
                        <a:srgbClr val="848587"/>
                      </a:solidFill>
                      <a:prstDash val="sysDash"/>
                    </a:lnB>
                    <a:lnTlToBr>
                      <a:noFill/>
                    </a:lnTlToBr>
                    <a:lnBlToTr>
                      <a:noFill/>
                    </a:lnBlToTr>
                    <a:solidFill>
                      <a:srgbClr val="FFFFFF"/>
                    </a:solidFill>
                  </a:tcPr>
                </a:tc>
                <a:tc>
                  <a:txBody>
                    <a:bodyPr/>
                    <a:lstStyle/>
                    <a:p>
                      <a:pPr algn="ctr">
                        <a:buNone/>
                      </a:pPr>
                      <a:endParaRPr lang="ja-JP" altLang="zh-CN" sz="200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p>
                      <a:pPr algn="ctr">
                        <a:buNone/>
                      </a:pPr>
                      <a:r>
                        <a:rPr lang="ja-JP" altLang="zh-CN" sz="2000"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rPr>
                        <a:t>学習活動と指導内容</a:t>
                      </a:r>
                      <a:endParaRPr lang="ja-JP" altLang="zh-CN" sz="200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txBody>
                  <a:tcPr>
                    <a:lnL w="9525">
                      <a:solidFill>
                        <a:srgbClr val="848587"/>
                      </a:solidFill>
                      <a:prstDash val="sysDash"/>
                    </a:lnL>
                    <a:lnR w="9525">
                      <a:solidFill>
                        <a:srgbClr val="848587"/>
                      </a:solidFill>
                      <a:prstDash val="sysDash"/>
                    </a:lnR>
                    <a:lnT w="28575">
                      <a:solidFill>
                        <a:srgbClr val="848587"/>
                      </a:solidFill>
                      <a:prstDash val="solid"/>
                    </a:lnT>
                    <a:lnB w="9525">
                      <a:solidFill>
                        <a:srgbClr val="848587"/>
                      </a:solidFill>
                      <a:prstDash val="sysDash"/>
                    </a:lnB>
                    <a:lnTlToBr>
                      <a:noFill/>
                    </a:lnTlToBr>
                    <a:lnBlToTr>
                      <a:noFill/>
                    </a:lnBlToTr>
                    <a:solidFill>
                      <a:srgbClr val="FFFFFF"/>
                    </a:solidFill>
                  </a:tcPr>
                </a:tc>
                <a:tc>
                  <a:txBody>
                    <a:bodyPr/>
                    <a:lstStyle/>
                    <a:p>
                      <a:pPr algn="ctr">
                        <a:buNone/>
                      </a:pPr>
                      <a:endParaRPr lang="ja-JP" altLang="zh-CN" sz="200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p>
                      <a:pPr algn="ctr">
                        <a:lnSpc>
                          <a:spcPct val="90000"/>
                        </a:lnSpc>
                        <a:buNone/>
                      </a:pPr>
                      <a:r>
                        <a:rPr lang="ja-JP" altLang="zh-CN" sz="2000"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rPr>
                        <a:t>指導上の留意点</a:t>
                      </a:r>
                    </a:p>
                  </a:txBody>
                  <a:tcPr>
                    <a:lnL w="9525">
                      <a:solidFill>
                        <a:srgbClr val="848587"/>
                      </a:solidFill>
                      <a:prstDash val="sysDash"/>
                    </a:lnL>
                    <a:lnR w="9525">
                      <a:solidFill>
                        <a:srgbClr val="848587"/>
                      </a:solidFill>
                      <a:prstDash val="sysDash"/>
                    </a:lnR>
                    <a:lnT w="28575">
                      <a:solidFill>
                        <a:srgbClr val="848587"/>
                      </a:solidFill>
                      <a:prstDash val="solid"/>
                    </a:lnT>
                    <a:lnB w="9525">
                      <a:solidFill>
                        <a:srgbClr val="848587"/>
                      </a:solidFill>
                      <a:prstDash val="sysDash"/>
                    </a:lnB>
                    <a:lnTlToBr>
                      <a:noFill/>
                    </a:lnTlToBr>
                    <a:lnBlToTr>
                      <a:noFill/>
                    </a:lnBlToTr>
                    <a:solidFill>
                      <a:srgbClr val="FFFFFF"/>
                    </a:solidFill>
                  </a:tcPr>
                </a:tc>
              </a:tr>
              <a:tr h="2785745">
                <a:tc>
                  <a:txBody>
                    <a:bodyPr/>
                    <a:lstStyle/>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r>
                        <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rPr>
                        <a:t>　</a:t>
                      </a:r>
                      <a:r>
                        <a:rPr lang="ja-JP" altLang="zh-CN" sz="2000" b="1"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rPr>
                        <a:t>第1時限</a:t>
                      </a:r>
                    </a:p>
                  </a:txBody>
                  <a:tcPr>
                    <a:lnL w="9525">
                      <a:solidFill>
                        <a:srgbClr val="848587"/>
                      </a:solidFill>
                      <a:prstDash val="sysDash"/>
                    </a:lnL>
                    <a:lnR w="9525">
                      <a:solidFill>
                        <a:srgbClr val="848587"/>
                      </a:solidFill>
                      <a:prstDash val="sysDash"/>
                    </a:lnR>
                    <a:lnT w="9525">
                      <a:solidFill>
                        <a:srgbClr val="848587"/>
                      </a:solidFill>
                      <a:prstDash val="sysDash"/>
                    </a:lnT>
                    <a:lnB w="28575">
                      <a:solidFill>
                        <a:srgbClr val="848587"/>
                      </a:solidFill>
                      <a:prstDash val="solid"/>
                    </a:lnB>
                    <a:lnTlToBr>
                      <a:noFill/>
                    </a:lnTlToBr>
                    <a:lnBlToTr>
                      <a:noFill/>
                    </a:lnBlToTr>
                    <a:solidFill>
                      <a:srgbClr val="FFFFFF"/>
                    </a:solidFill>
                  </a:tcPr>
                </a:tc>
                <a:tc>
                  <a:txBody>
                    <a:bodyPr/>
                    <a:lstStyle/>
                    <a:p>
                      <a:pPr>
                        <a:lnSpc>
                          <a:spcPct val="100000"/>
                        </a:lnSpc>
                        <a:buNone/>
                      </a:pPr>
                      <a:endParaRPr lang="ja-JP" altLang="en-US"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endParaRPr>
                    </a:p>
                    <a:p>
                      <a:pPr>
                        <a:lnSpc>
                          <a:spcPct val="100000"/>
                        </a:lnSpc>
                        <a:buNone/>
                      </a:pPr>
                      <a:r>
                        <a:rPr lang="ja-JP" altLang="en-US"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rPr>
                        <a:t>①児童生徒の携帯利用の実</a:t>
                      </a:r>
                    </a:p>
                    <a:p>
                      <a:pPr>
                        <a:lnSpc>
                          <a:spcPct val="100000"/>
                        </a:lnSpc>
                        <a:buNone/>
                      </a:pPr>
                      <a:r>
                        <a:rPr lang="ja-JP" altLang="en-US"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rPr>
                        <a:t>　態をめぐって、学習者自</a:t>
                      </a:r>
                    </a:p>
                    <a:p>
                      <a:pPr>
                        <a:lnSpc>
                          <a:spcPct val="100000"/>
                        </a:lnSpc>
                        <a:buNone/>
                      </a:pPr>
                      <a:r>
                        <a:rPr lang="ja-JP" altLang="en-US"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rPr>
                        <a:t>　身の考えを探求する</a:t>
                      </a:r>
                      <a:r>
                        <a:rPr lang="ja-JP" altLang="zh-CN"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rPr>
                        <a:t>。</a:t>
                      </a:r>
                    </a:p>
                    <a:p>
                      <a:pPr>
                        <a:lnSpc>
                          <a:spcPct val="100000"/>
                        </a:lnSpc>
                        <a:buNone/>
                      </a:pPr>
                      <a:endParaRPr lang="ja-JP" altLang="zh-CN"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endParaRPr>
                    </a:p>
                    <a:p>
                      <a:pPr marL="0" indent="0" fontAlgn="base">
                        <a:lnSpc>
                          <a:spcPct val="100000"/>
                        </a:lnSpc>
                        <a:buNone/>
                      </a:pPr>
                      <a:r>
                        <a:rPr 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②SNSの利用におけるリス</a:t>
                      </a:r>
                    </a:p>
                    <a:p>
                      <a:pPr marL="0" indent="0" fontAlgn="base">
                        <a:lnSpc>
                          <a:spcPct val="100000"/>
                        </a:lnSpc>
                        <a:buNone/>
                      </a:pPr>
                      <a:r>
                        <a:rPr 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　クについて考える</a:t>
                      </a:r>
                      <a:r>
                        <a:rPr lang="ja-JP" alt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a:t>
                      </a:r>
                    </a:p>
                    <a:p>
                      <a:pPr marL="0" indent="0" fontAlgn="base">
                        <a:lnSpc>
                          <a:spcPct val="100000"/>
                        </a:lnSpc>
                        <a:buNone/>
                      </a:pPr>
                      <a:endParaRPr lang="ja-JP" alt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marL="0" indent="0" fontAlgn="base">
                        <a:lnSpc>
                          <a:spcPct val="100000"/>
                        </a:lnSpc>
                        <a:buNone/>
                      </a:pPr>
                      <a:r>
                        <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③ピア活動を通して考え方</a:t>
                      </a:r>
                    </a:p>
                    <a:p>
                      <a:pPr marL="0" indent="0" fontAlgn="base">
                        <a:lnSpc>
                          <a:spcPct val="100000"/>
                        </a:lnSpc>
                        <a:buNone/>
                      </a:pPr>
                      <a:r>
                        <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　を広げる。</a:t>
                      </a:r>
                    </a:p>
                  </a:txBody>
                  <a:tcPr>
                    <a:lnL w="9525">
                      <a:solidFill>
                        <a:srgbClr val="848587"/>
                      </a:solidFill>
                      <a:prstDash val="sysDash"/>
                    </a:lnL>
                    <a:lnR w="9525">
                      <a:solidFill>
                        <a:srgbClr val="848587"/>
                      </a:solidFill>
                      <a:prstDash val="sysDash"/>
                    </a:lnR>
                    <a:lnT w="9525">
                      <a:solidFill>
                        <a:srgbClr val="848587"/>
                      </a:solidFill>
                      <a:prstDash val="sysDash"/>
                    </a:lnT>
                    <a:lnB w="28575">
                      <a:solidFill>
                        <a:srgbClr val="848587"/>
                      </a:solidFill>
                      <a:prstDash val="solid"/>
                    </a:lnB>
                    <a:lnTlToBr>
                      <a:noFill/>
                    </a:lnTlToBr>
                    <a:lnBlToTr>
                      <a:noFill/>
                    </a:lnBlToTr>
                    <a:solidFill>
                      <a:srgbClr val="FFFFFF"/>
                    </a:solidFill>
                  </a:tcPr>
                </a:tc>
                <a:tc>
                  <a:txBody>
                    <a:bodyPr/>
                    <a:lstStyle/>
                    <a:p>
                      <a:pPr>
                        <a:buNone/>
                      </a:pPr>
                      <a:endParaRPr lang="ja-JP" altLang="zh-CN" sz="140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zh-CN" sz="1400">
                          <a:solidFill>
                            <a:srgbClr val="595959"/>
                          </a:solidFill>
                          <a:latin typeface="MS Mincho" panose="02020609040205080304" charset="-128"/>
                          <a:ea typeface="MS Mincho" panose="02020609040205080304" charset="-128"/>
                          <a:sym typeface="微软雅黑" panose="020B0503020204020204" pitchFamily="34" charset="-122"/>
                        </a:rPr>
                        <a:t>①</a:t>
                      </a:r>
                      <a:r>
                        <a:rPr sz="1400">
                          <a:solidFill>
                            <a:srgbClr val="595959"/>
                          </a:solidFill>
                          <a:latin typeface="MS Mincho" panose="02020609040205080304" charset="-128"/>
                          <a:ea typeface="MS Mincho" panose="02020609040205080304" charset="-128"/>
                          <a:sym typeface="微软雅黑" panose="020B0503020204020204" pitchFamily="34" charset="-122"/>
                        </a:rPr>
                        <a:t>2013年７月３日付『北京晨报』の記事</a:t>
                      </a:r>
                      <a:r>
                        <a:rPr lang="ja-JP" altLang="zh-CN" sz="1400">
                          <a:solidFill>
                            <a:srgbClr val="595959"/>
                          </a:solidFill>
                          <a:latin typeface="MS Mincho" panose="02020609040205080304" charset="-128"/>
                          <a:ea typeface="MS Mincho" panose="02020609040205080304" charset="-128"/>
                          <a:sym typeface="微软雅黑" panose="020B0503020204020204" pitchFamily="34" charset="-122"/>
                        </a:rPr>
                        <a:t>を読んで、設問</a:t>
                      </a:r>
                    </a:p>
                    <a:p>
                      <a:pPr>
                        <a:buNone/>
                      </a:pPr>
                      <a:r>
                        <a:rPr lang="ja-JP" altLang="zh-CN" sz="1400">
                          <a:solidFill>
                            <a:srgbClr val="595959"/>
                          </a:solidFill>
                          <a:latin typeface="MS Mincho" panose="02020609040205080304" charset="-128"/>
                          <a:ea typeface="MS Mincho" panose="02020609040205080304" charset="-128"/>
                          <a:sym typeface="微软雅黑" panose="020B0503020204020204" pitchFamily="34" charset="-122"/>
                        </a:rPr>
                        <a:t>　に答える。</a:t>
                      </a:r>
                    </a:p>
                    <a:p>
                      <a:pPr>
                        <a:buNone/>
                      </a:pPr>
                      <a:endParaRPr lang="ja-JP" altLang="zh-CN" sz="140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zh-CN" sz="1400">
                          <a:solidFill>
                            <a:srgbClr val="595959"/>
                          </a:solidFill>
                          <a:latin typeface="MS Mincho" panose="02020609040205080304" charset="-128"/>
                          <a:ea typeface="MS Mincho" panose="02020609040205080304" charset="-128"/>
                          <a:sym typeface="微软雅黑" panose="020B0503020204020204" pitchFamily="34" charset="-122"/>
                        </a:rPr>
                        <a:t>② SNSの用途・デメリットおよび情報社会の利点と問題</a:t>
                      </a:r>
                    </a:p>
                    <a:p>
                      <a:pPr>
                        <a:buNone/>
                      </a:pPr>
                      <a:r>
                        <a:rPr lang="ja-JP" altLang="zh-CN" sz="1400">
                          <a:solidFill>
                            <a:srgbClr val="595959"/>
                          </a:solidFill>
                          <a:latin typeface="MS Mincho" panose="02020609040205080304" charset="-128"/>
                          <a:ea typeface="MS Mincho" panose="02020609040205080304" charset="-128"/>
                          <a:sym typeface="微软雅黑" panose="020B0503020204020204" pitchFamily="34" charset="-122"/>
                        </a:rPr>
                        <a:t>　点についての自分の考えを整理する。</a:t>
                      </a:r>
                    </a:p>
                    <a:p>
                      <a:pPr>
                        <a:buNone/>
                      </a:pPr>
                      <a:endParaRPr lang="ja-JP" altLang="zh-CN" sz="1400">
                        <a:solidFill>
                          <a:srgbClr val="595959"/>
                        </a:solidFill>
                        <a:latin typeface="MS Mincho" panose="02020609040205080304" charset="-128"/>
                        <a:ea typeface="MS Mincho" panose="02020609040205080304" charset="-128"/>
                        <a:sym typeface="微软雅黑" panose="020B0503020204020204" pitchFamily="34" charset="-122"/>
                      </a:endParaRPr>
                    </a:p>
                    <a:p>
                      <a:pPr marL="0" indent="0" fontAlgn="base">
                        <a:lnSpc>
                          <a:spcPct val="100000"/>
                        </a:lnSpc>
                        <a:buNone/>
                      </a:pPr>
                      <a:r>
                        <a:rPr lang="ja-JP" altLang="zh-CN" sz="1400">
                          <a:solidFill>
                            <a:srgbClr val="595959"/>
                          </a:solidFill>
                          <a:latin typeface="MS Mincho" panose="02020609040205080304" charset="-128"/>
                          <a:ea typeface="MS Mincho" panose="02020609040205080304" charset="-128"/>
                          <a:sym typeface="微软雅黑" panose="020B0503020204020204" pitchFamily="34" charset="-122"/>
                        </a:rPr>
                        <a:t>③</a:t>
                      </a:r>
                      <a:r>
                        <a:rPr 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書くための材料を整理し、アウトラインに記述する。</a:t>
                      </a:r>
                    </a:p>
                    <a:p>
                      <a:pPr marL="0" indent="0" fontAlgn="base">
                        <a:lnSpc>
                          <a:spcPct val="100000"/>
                        </a:lnSpc>
                        <a:buNone/>
                      </a:pPr>
                      <a:endParaRPr 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marL="0" indent="0" fontAlgn="base">
                        <a:lnSpc>
                          <a:spcPct val="100000"/>
                        </a:lnSpc>
                        <a:buNone/>
                      </a:pPr>
                      <a:r>
                        <a:rPr 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④グループで意見交換する。</a:t>
                      </a:r>
                    </a:p>
                  </a:txBody>
                  <a:tcPr>
                    <a:lnL w="9525">
                      <a:solidFill>
                        <a:srgbClr val="848587"/>
                      </a:solidFill>
                      <a:prstDash val="sysDash"/>
                    </a:lnL>
                    <a:lnR w="9525">
                      <a:solidFill>
                        <a:srgbClr val="848587"/>
                      </a:solidFill>
                      <a:prstDash val="sysDash"/>
                    </a:lnR>
                    <a:lnT w="9525">
                      <a:solidFill>
                        <a:srgbClr val="848587"/>
                      </a:solidFill>
                      <a:prstDash val="sysDash"/>
                    </a:lnT>
                    <a:lnB w="28575">
                      <a:solidFill>
                        <a:srgbClr val="848587"/>
                      </a:solidFill>
                      <a:prstDash val="solid"/>
                    </a:lnB>
                    <a:lnTlToBr>
                      <a:noFill/>
                    </a:lnTlToBr>
                    <a:lnBlToTr>
                      <a:noFill/>
                    </a:lnBlToTr>
                    <a:solidFill>
                      <a:srgbClr val="FFFFFF"/>
                    </a:solidFill>
                  </a:tcPr>
                </a:tc>
                <a:tc>
                  <a:txBody>
                    <a:bodyPr/>
                    <a:lstStyle/>
                    <a:p>
                      <a:pPr>
                        <a:buNone/>
                      </a:pPr>
                      <a:endPar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endParaRPr>
                    </a:p>
                    <a:p>
                      <a:pPr>
                        <a:buNone/>
                      </a:pPr>
                      <a:r>
                        <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rPr>
                        <a:t>それぞれの質問には短く答えるように指示する。</a:t>
                      </a:r>
                    </a:p>
                    <a:p>
                      <a:pPr>
                        <a:buNone/>
                      </a:pPr>
                      <a:endPar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endParaRPr>
                    </a:p>
                    <a:p>
                      <a:pPr>
                        <a:buNone/>
                      </a:pPr>
                      <a:endPar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endParaRPr>
                    </a:p>
                    <a:p>
                      <a:pPr>
                        <a:buNone/>
                      </a:pPr>
                      <a:r>
                        <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rPr>
                        <a:t>読み手を意識して書くように</a:t>
                      </a:r>
                    </a:p>
                    <a:p>
                      <a:pPr>
                        <a:buNone/>
                      </a:pPr>
                      <a:r>
                        <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rPr>
                        <a:t>努力させる。</a:t>
                      </a:r>
                    </a:p>
                  </a:txBody>
                  <a:tcPr>
                    <a:lnL w="9525">
                      <a:solidFill>
                        <a:srgbClr val="848587"/>
                      </a:solidFill>
                      <a:prstDash val="sysDash"/>
                    </a:lnL>
                    <a:lnR w="9525">
                      <a:solidFill>
                        <a:srgbClr val="848587"/>
                      </a:solidFill>
                      <a:prstDash val="sysDash"/>
                    </a:lnR>
                    <a:lnT w="9525">
                      <a:solidFill>
                        <a:srgbClr val="848587"/>
                      </a:solidFill>
                      <a:prstDash val="sysDash"/>
                    </a:lnT>
                    <a:lnB w="28575">
                      <a:solidFill>
                        <a:srgbClr val="848587"/>
                      </a:solidFill>
                      <a:prstDash val="solid"/>
                    </a:lnB>
                    <a:lnTlToBr>
                      <a:noFill/>
                    </a:lnTlToBr>
                    <a:lnBlToTr>
                      <a:noFill/>
                    </a:lnBlToTr>
                    <a:solidFill>
                      <a:srgbClr val="FFFFFF"/>
                    </a:solidFill>
                  </a:tcPr>
                </a:tc>
              </a:tr>
              <a:tr h="2663190">
                <a:tc>
                  <a:txBody>
                    <a:bodyPr/>
                    <a:lstStyle/>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r>
                        <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rPr>
                        <a:t>　</a:t>
                      </a:r>
                      <a:r>
                        <a:rPr lang="ja-JP" altLang="zh-CN" sz="2000" b="1"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rPr>
                        <a:t>第2時限</a:t>
                      </a:r>
                      <a:endParaRPr lang="ja-JP" altLang="en-US"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txBody>
                  <a:tcPr>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lnTlToBr>
                      <a:noFill/>
                    </a:lnTlToBr>
                    <a:lnBlToTr>
                      <a:noFill/>
                    </a:lnBlToTr>
                    <a:solidFill>
                      <a:srgbClr val="FFFFFF"/>
                    </a:solidFill>
                  </a:tcPr>
                </a:tc>
                <a:tc>
                  <a:txBody>
                    <a:bodyPr/>
                    <a:lstStyle/>
                    <a:p>
                      <a:pPr>
                        <a:buNone/>
                      </a:pPr>
                      <a:endPar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endPar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r>
                        <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①第一稿作文に出た問題点</a:t>
                      </a:r>
                    </a:p>
                    <a:p>
                      <a:pPr>
                        <a:buNone/>
                      </a:pPr>
                      <a:r>
                        <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　を改善する。</a:t>
                      </a:r>
                    </a:p>
                    <a:p>
                      <a:pPr>
                        <a:buNone/>
                      </a:pPr>
                      <a:endPar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r>
                        <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②クループで話し合い、意</a:t>
                      </a:r>
                    </a:p>
                    <a:p>
                      <a:pPr>
                        <a:buNone/>
                      </a:pPr>
                      <a:r>
                        <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　見交換を通して、第一稿</a:t>
                      </a:r>
                    </a:p>
                    <a:p>
                      <a:pPr>
                        <a:buNone/>
                      </a:pPr>
                      <a:r>
                        <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　を練り直す。</a:t>
                      </a:r>
                    </a:p>
                    <a:p>
                      <a:pPr>
                        <a:buNone/>
                      </a:pPr>
                      <a:endPar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r>
                        <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③文章に説得力出す方法を</a:t>
                      </a:r>
                    </a:p>
                    <a:p>
                      <a:pPr>
                        <a:buNone/>
                      </a:pPr>
                      <a:r>
                        <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　身につけさせる。</a:t>
                      </a:r>
                    </a:p>
                  </a:txBody>
                  <a:tcPr>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lnTlToBr>
                      <a:noFill/>
                    </a:lnTlToBr>
                    <a:lnBlToTr>
                      <a:noFill/>
                    </a:lnBlToTr>
                    <a:solidFill>
                      <a:srgbClr val="FFFFFF"/>
                    </a:solidFill>
                  </a:tcPr>
                </a:tc>
                <a:tc>
                  <a:txBody>
                    <a:bodyPr/>
                    <a:lstStyle/>
                    <a:p>
                      <a:pPr>
                        <a:buNone/>
                      </a:pPr>
                      <a:endPar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endPar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rPr>
                        <a:t>①第一稿作文に出た不適切な表現などを取り上げ、クラ</a:t>
                      </a:r>
                    </a:p>
                    <a:p>
                      <a:pPr>
                        <a:buNone/>
                      </a:pPr>
                      <a:r>
                        <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rPr>
                        <a:t>　ス全体に注意させる。</a:t>
                      </a:r>
                    </a:p>
                    <a:p>
                      <a:pPr>
                        <a:buNone/>
                      </a:pPr>
                      <a:endPar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rPr>
                        <a:t>②作文を読み合い、事例に対する自分の</a:t>
                      </a:r>
                      <a:r>
                        <a:rPr lang="ja-JP" altLang="zh-CN" sz="1400" dirty="0">
                          <a:solidFill>
                            <a:srgbClr val="595959"/>
                          </a:solidFill>
                          <a:latin typeface="MS Mincho" panose="02020609040205080304" charset="-128"/>
                          <a:ea typeface="MS Mincho" panose="02020609040205080304" charset="-128"/>
                          <a:sym typeface="微软雅黑" panose="020B0503020204020204" pitchFamily="34" charset="-122"/>
                        </a:rPr>
                        <a:t>意見が書かれて</a:t>
                      </a:r>
                    </a:p>
                    <a:p>
                      <a:pPr>
                        <a:buNone/>
                      </a:pPr>
                      <a:r>
                        <a:rPr lang="ja-JP" altLang="zh-CN" sz="1400" dirty="0">
                          <a:solidFill>
                            <a:srgbClr val="595959"/>
                          </a:solidFill>
                          <a:latin typeface="MS Mincho" panose="02020609040205080304" charset="-128"/>
                          <a:ea typeface="MS Mincho" panose="02020609040205080304" charset="-128"/>
                          <a:sym typeface="微软雅黑" panose="020B0503020204020204" pitchFamily="34" charset="-122"/>
                        </a:rPr>
                        <a:t>　いるか、結論に具体的な行動が提案されているかを考</a:t>
                      </a:r>
                    </a:p>
                    <a:p>
                      <a:pPr>
                        <a:buNone/>
                      </a:pPr>
                      <a:r>
                        <a:rPr lang="ja-JP" altLang="zh-CN" sz="1400" dirty="0">
                          <a:solidFill>
                            <a:srgbClr val="595959"/>
                          </a:solidFill>
                          <a:latin typeface="MS Mincho" panose="02020609040205080304" charset="-128"/>
                          <a:ea typeface="MS Mincho" panose="02020609040205080304" charset="-128"/>
                          <a:sym typeface="微软雅黑" panose="020B0503020204020204" pitchFamily="34" charset="-122"/>
                        </a:rPr>
                        <a:t>　えに入れ、互いに意見を述べる。</a:t>
                      </a:r>
                    </a:p>
                    <a:p>
                      <a:pPr>
                        <a:buNone/>
                      </a:pPr>
                      <a:endPar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rPr>
                        <a:t>③順番を踏んで、文章に説得力を出す方法を紹介する。</a:t>
                      </a:r>
                    </a:p>
                    <a:p>
                      <a:pPr>
                        <a:buNone/>
                      </a:pPr>
                      <a:r>
                        <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rPr>
                        <a:t>　</a:t>
                      </a:r>
                    </a:p>
                    <a:p>
                      <a:pPr>
                        <a:buNone/>
                      </a:pPr>
                      <a:endPar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endPar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endParaRPr>
                    </a:p>
                  </a:txBody>
                  <a:tcPr>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lnTlToBr>
                      <a:noFill/>
                    </a:lnTlToBr>
                    <a:lnBlToTr>
                      <a:noFill/>
                    </a:lnBlToTr>
                    <a:solidFill>
                      <a:srgbClr val="FFFFFF"/>
                    </a:solidFill>
                  </a:tcPr>
                </a:tc>
                <a:tc>
                  <a:txBody>
                    <a:bodyPr/>
                    <a:lstStyle/>
                    <a:p>
                      <a:pPr>
                        <a:buNone/>
                      </a:pPr>
                      <a:endParaRPr lang="en-US"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endPar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sym typeface="+mn-ea"/>
                      </a:endParaRPr>
                    </a:p>
                    <a:p>
                      <a:pPr>
                        <a:buNone/>
                      </a:pPr>
                      <a:r>
                        <a:rPr lang="en-US"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各</a:t>
                      </a:r>
                      <a:r>
                        <a:rPr lang="ja-JP" altLang="en-US"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グループ</a:t>
                      </a:r>
                      <a:r>
                        <a:rPr lang="en-US"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をまわり、必要に応じ</a:t>
                      </a:r>
                    </a:p>
                    <a:p>
                      <a:pPr>
                        <a:buNone/>
                      </a:pPr>
                      <a:r>
                        <a:rPr lang="en-US"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て支援する。</a:t>
                      </a:r>
                    </a:p>
                    <a:p>
                      <a:pPr>
                        <a:buNone/>
                      </a:pPr>
                      <a:endParaRPr lang="en-US"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r>
                        <a:rPr lang="en-US"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時間にゆとりをもって設定し</a:t>
                      </a:r>
                      <a:r>
                        <a:rPr lang="ja-JP" altLang="en-US"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、グループ</a:t>
                      </a:r>
                      <a:r>
                        <a:rPr lang="en-US"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の成果</a:t>
                      </a:r>
                      <a:r>
                        <a:rPr lang="ja-JP" altLang="en-US"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などをクラス</a:t>
                      </a:r>
                      <a:r>
                        <a:rPr lang="en-US"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全体に向けて発表させるなどして</a:t>
                      </a:r>
                      <a:r>
                        <a:rPr lang="ja-JP" altLang="en-US"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a:t>
                      </a:r>
                      <a:r>
                        <a:rPr lang="en-US"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共有する</a:t>
                      </a:r>
                      <a:r>
                        <a:rPr lang="ja-JP" altLang="en-US"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a:t>
                      </a:r>
                    </a:p>
                    <a:p>
                      <a:pPr>
                        <a:buNone/>
                      </a:pPr>
                      <a:endParaRPr lang="ja-JP" altLang="en-US"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txBody>
                  <a:tcPr>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lnTlToBr>
                      <a:noFill/>
                    </a:lnTlToBr>
                    <a:lnBlToTr>
                      <a:noFill/>
                    </a:lnBlToTr>
                    <a:solidFill>
                      <a:srgbClr val="FFFFFF"/>
                    </a:solidFill>
                  </a:tcPr>
                </a:tc>
              </a:tr>
            </a:tbl>
          </a:graphicData>
        </a:graphic>
      </p:graphicFrame>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14:bounceEnd="56000">
                                          <p:cBhvr additive="base">
                                            <p:cTn id="7" dur="500" fill="hold"/>
                                            <p:tgtEl>
                                              <p:spTgt spid="12"/>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2" name="矩形 11"/>
          <p:cNvSpPr/>
          <p:nvPr/>
        </p:nvSpPr>
        <p:spPr>
          <a:xfrm>
            <a:off x="543560" y="879475"/>
            <a:ext cx="11106150" cy="560070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solidFill>
                <a:srgbClr val="595959"/>
              </a:solidFill>
            </a:endParaRPr>
          </a:p>
        </p:txBody>
      </p:sp>
      <p:sp>
        <p:nvSpPr>
          <p:cNvPr id="4" name="标题 3"/>
          <p:cNvSpPr>
            <a:spLocks noGrp="1"/>
          </p:cNvSpPr>
          <p:nvPr>
            <p:ph type="title"/>
          </p:nvPr>
        </p:nvSpPr>
        <p:spPr>
          <a:xfrm>
            <a:off x="3529648" y="135260"/>
            <a:ext cx="5133974" cy="553804"/>
          </a:xfrm>
        </p:spPr>
        <p:txBody>
          <a:bodyPr>
            <a:noAutofit/>
          </a:bodyPr>
          <a:lstStyle/>
          <a:p>
            <a:r>
              <a:rPr lang="ja-JP" altLang="en-US" sz="4000" b="1" dirty="0" smtClean="0">
                <a:latin typeface="MS Mincho" panose="02020609040205080304" charset="-128"/>
                <a:ea typeface="MS Mincho" panose="02020609040205080304" charset="-128"/>
              </a:rPr>
              <a:t>第</a:t>
            </a:r>
            <a:r>
              <a:rPr lang="en-US" altLang="ja-JP" sz="4000" b="1" dirty="0" smtClean="0">
                <a:latin typeface="MS Mincho" panose="02020609040205080304" charset="-128"/>
                <a:ea typeface="MS Mincho" panose="02020609040205080304" charset="-128"/>
              </a:rPr>
              <a:t>3</a:t>
            </a:r>
            <a:r>
              <a:rPr lang="ja-JP" sz="4000" b="1" dirty="0" smtClean="0">
                <a:latin typeface="MS Mincho" panose="02020609040205080304" charset="-128"/>
                <a:ea typeface="MS Mincho" panose="02020609040205080304" charset="-128"/>
              </a:rPr>
              <a:t>時限</a:t>
            </a:r>
            <a:r>
              <a:rPr lang="ja-JP" altLang="en-US" sz="4000" b="1" dirty="0" smtClean="0">
                <a:latin typeface="MS Mincho" panose="02020609040205080304" charset="-128"/>
                <a:ea typeface="MS Mincho" panose="02020609040205080304" charset="-128"/>
              </a:rPr>
              <a:t>目</a:t>
            </a:r>
            <a:r>
              <a:rPr lang="ja-JP" sz="4000" b="1" dirty="0" smtClean="0">
                <a:latin typeface="MS Mincho" panose="02020609040205080304" charset="-128"/>
                <a:ea typeface="MS Mincho" panose="02020609040205080304" charset="-128"/>
              </a:rPr>
              <a:t>の</a:t>
            </a:r>
            <a:r>
              <a:rPr lang="ja-JP" sz="4000" b="1" dirty="0">
                <a:latin typeface="MS Mincho" panose="02020609040205080304" charset="-128"/>
                <a:ea typeface="MS Mincho" panose="02020609040205080304" charset="-128"/>
              </a:rPr>
              <a:t>宿題</a:t>
            </a:r>
          </a:p>
        </p:txBody>
      </p:sp>
      <p:sp>
        <p:nvSpPr>
          <p:cNvPr id="23" name="矩形 22"/>
          <p:cNvSpPr/>
          <p:nvPr/>
        </p:nvSpPr>
        <p:spPr>
          <a:xfrm>
            <a:off x="1562963" y="2087674"/>
            <a:ext cx="5376000" cy="360000"/>
          </a:xfrm>
          <a:prstGeom prst="rect">
            <a:avLst/>
          </a:prstGeom>
          <a:noFill/>
          <a:ln w="15875" cap="flat" cmpd="sng" algn="ctr">
            <a:noFill/>
            <a:prstDash val="solid"/>
            <a:miter lim="800000"/>
          </a:ln>
          <a:effectLst/>
        </p:spPr>
        <p:txBody>
          <a:bodyPr lIns="288000" anchor="ctr"/>
          <a:lstStyle/>
          <a:p>
            <a:endParaRPr lang="en-US" altLang="zh-CN" sz="1500" kern="0" dirty="0">
              <a:solidFill>
                <a:srgbClr val="595959"/>
              </a:solidFill>
              <a:latin typeface="微软雅黑 Light" panose="020B0502040204020203" pitchFamily="34" charset="-122"/>
              <a:ea typeface="微软雅黑 Light" panose="020B0502040204020203" pitchFamily="34" charset="-122"/>
              <a:sym typeface="+mn-lt"/>
            </a:endParaRPr>
          </a:p>
        </p:txBody>
      </p:sp>
      <p:sp>
        <p:nvSpPr>
          <p:cNvPr id="7" name="文本框 6"/>
          <p:cNvSpPr txBox="1"/>
          <p:nvPr/>
        </p:nvSpPr>
        <p:spPr>
          <a:xfrm>
            <a:off x="1233170" y="1027430"/>
            <a:ext cx="10416540" cy="1506855"/>
          </a:xfrm>
          <a:prstGeom prst="rect">
            <a:avLst/>
          </a:prstGeom>
          <a:noFill/>
        </p:spPr>
        <p:txBody>
          <a:bodyPr wrap="square" rtlCol="0">
            <a:spAutoFit/>
          </a:bodyPr>
          <a:lstStyle/>
          <a:p>
            <a:r>
              <a:rPr lang="ja-JP" altLang="zh-CN" sz="2400" b="1">
                <a:ln w="22225">
                  <a:solidFill>
                    <a:schemeClr val="accent2"/>
                  </a:solidFill>
                  <a:prstDash val="solid"/>
                </a:ln>
                <a:solidFill>
                  <a:schemeClr val="accent2">
                    <a:lumMod val="40000"/>
                    <a:lumOff val="60000"/>
                  </a:schemeClr>
                </a:solidFill>
                <a:latin typeface="微软雅黑" panose="020B0503020204020204" pitchFamily="34" charset="-122"/>
                <a:ea typeface="微软雅黑" panose="020B0503020204020204" pitchFamily="34" charset="-122"/>
              </a:rPr>
              <a:t>★　</a:t>
            </a:r>
            <a:r>
              <a:rPr lang="ja-JP" altLang="zh-CN" sz="2400" b="1">
                <a:ln w="22225">
                  <a:solidFill>
                    <a:schemeClr val="accent2"/>
                  </a:solidFill>
                  <a:prstDash val="solid"/>
                </a:ln>
                <a:solidFill>
                  <a:schemeClr val="accent2">
                    <a:lumMod val="40000"/>
                    <a:lumOff val="60000"/>
                  </a:schemeClr>
                </a:solidFill>
                <a:latin typeface="MS Mincho" panose="02020609040205080304" charset="-128"/>
                <a:ea typeface="MS Mincho" panose="02020609040205080304" charset="-128"/>
              </a:rPr>
              <a:t>書いてみよう</a:t>
            </a:r>
          </a:p>
          <a:p>
            <a:endParaRPr lang="zh-CN" sz="2000">
              <a:latin typeface="MS Mincho" panose="02020609040205080304" charset="-128"/>
              <a:ea typeface="MS Mincho" panose="02020609040205080304" charset="-128"/>
              <a:cs typeface="MS Mincho" panose="02020609040205080304" charset="-128"/>
            </a:endParaRPr>
          </a:p>
          <a:p>
            <a:endParaRPr lang="zh-CN" sz="2000">
              <a:latin typeface="MS Mincho" panose="02020609040205080304" charset="-128"/>
              <a:ea typeface="MS Mincho" panose="02020609040205080304" charset="-128"/>
              <a:cs typeface="MS Mincho" panose="02020609040205080304" charset="-128"/>
            </a:endParaRPr>
          </a:p>
          <a:p>
            <a:endParaRPr lang="zh-CN" altLang="en-US" sz="2800" b="1">
              <a:latin typeface="MS Mincho" panose="02020609040205080304" charset="-128"/>
              <a:ea typeface="MS Mincho" panose="02020609040205080304" charset="-128"/>
            </a:endParaRPr>
          </a:p>
        </p:txBody>
      </p:sp>
      <p:sp>
        <p:nvSpPr>
          <p:cNvPr id="101" name="文本框 100"/>
          <p:cNvSpPr txBox="1"/>
          <p:nvPr/>
        </p:nvSpPr>
        <p:spPr>
          <a:xfrm>
            <a:off x="1480185" y="1827530"/>
            <a:ext cx="7520940" cy="1014730"/>
          </a:xfrm>
          <a:prstGeom prst="rect">
            <a:avLst/>
          </a:prstGeom>
          <a:noFill/>
          <a:ln w="9525">
            <a:noFill/>
          </a:ln>
        </p:spPr>
        <p:txBody>
          <a:bodyPr wrap="square">
            <a:spAutoFit/>
          </a:bodyPr>
          <a:lstStyle/>
          <a:p>
            <a:pPr indent="133350"/>
            <a:endParaRPr lang="zh-CN" sz="2000" b="0">
              <a:latin typeface="MS Mincho" panose="02020609040205080304" charset="-128"/>
              <a:ea typeface="MS Mincho" panose="02020609040205080304" charset="-128"/>
              <a:cs typeface="MS Mincho" panose="02020609040205080304" charset="-128"/>
            </a:endParaRPr>
          </a:p>
          <a:p>
            <a:pPr indent="133350"/>
            <a:r>
              <a:rPr lang="en-US" sz="2000" b="0">
                <a:latin typeface="MS Mincho" panose="02020609040205080304" charset="-128"/>
                <a:ea typeface="MS Mincho" panose="02020609040205080304" charset="-128"/>
                <a:cs typeface="MS Mincho" panose="02020609040205080304" charset="-128"/>
              </a:rPr>
              <a:t> </a:t>
            </a:r>
            <a:endParaRPr lang="zh-CN" sz="2000" b="0">
              <a:latin typeface="MS Mincho" panose="02020609040205080304" charset="-128"/>
              <a:ea typeface="MS Mincho" panose="02020609040205080304" charset="-128"/>
              <a:cs typeface="MS Mincho" panose="02020609040205080304" charset="-128"/>
            </a:endParaRPr>
          </a:p>
          <a:p>
            <a:pPr indent="133350"/>
            <a:r>
              <a:rPr lang="zh-CN" sz="2000" b="0">
                <a:latin typeface="MS Mincho" panose="02020609040205080304" charset="-128"/>
                <a:ea typeface="MS Mincho" panose="02020609040205080304" charset="-128"/>
                <a:cs typeface="MS Mincho" panose="02020609040205080304" charset="-128"/>
              </a:rPr>
              <a:t>書く際の注意点</a:t>
            </a:r>
            <a:endParaRPr lang="zh-CN" altLang="en-US" sz="2000">
              <a:latin typeface="MS Mincho" panose="02020609040205080304" charset="-128"/>
              <a:ea typeface="MS Mincho" panose="02020609040205080304" charset="-128"/>
              <a:cs typeface="MS Mincho" panose="02020609040205080304" charset="-128"/>
            </a:endParaRPr>
          </a:p>
        </p:txBody>
      </p:sp>
      <p:graphicFrame>
        <p:nvGraphicFramePr>
          <p:cNvPr id="3" name="表格 2"/>
          <p:cNvGraphicFramePr/>
          <p:nvPr>
            <p:custDataLst>
              <p:tags r:id="rId1"/>
            </p:custDataLst>
          </p:nvPr>
        </p:nvGraphicFramePr>
        <p:xfrm>
          <a:off x="1480185" y="3094990"/>
          <a:ext cx="9484360" cy="2709545"/>
        </p:xfrm>
        <a:graphic>
          <a:graphicData uri="http://schemas.openxmlformats.org/drawingml/2006/table">
            <a:tbl>
              <a:tblPr firstRow="1" bandRow="1">
                <a:tableStyleId>{5940675A-B579-460E-94D1-54222C63F5DA}</a:tableStyleId>
              </a:tblPr>
              <a:tblGrid>
                <a:gridCol w="9484360"/>
              </a:tblGrid>
              <a:tr h="2709545">
                <a:tc>
                  <a:txBody>
                    <a:bodyPr/>
                    <a:lstStyle/>
                    <a:p>
                      <a:pPr indent="0">
                        <a:buNone/>
                      </a:pPr>
                      <a:endParaRPr lang="en-US" sz="2000" b="0">
                        <a:latin typeface="微软雅黑" panose="020B0503020204020204" pitchFamily="34" charset="-122"/>
                        <a:ea typeface="微软雅黑" panose="020B0503020204020204" pitchFamily="34" charset="-122"/>
                        <a:cs typeface="MS Mincho" panose="02020609040205080304" charset="-128"/>
                      </a:endParaRPr>
                    </a:p>
                    <a:p>
                      <a:pPr indent="0">
                        <a:buNone/>
                      </a:pPr>
                      <a:endParaRPr lang="en-US" sz="2000" b="0">
                        <a:latin typeface="微软雅黑" panose="020B0503020204020204" pitchFamily="34" charset="-122"/>
                        <a:ea typeface="微软雅黑" panose="020B0503020204020204" pitchFamily="34" charset="-122"/>
                        <a:cs typeface="MS Mincho" panose="02020609040205080304" charset="-128"/>
                      </a:endParaRPr>
                    </a:p>
                    <a:p>
                      <a:pPr indent="0">
                        <a:buNone/>
                      </a:pPr>
                      <a:r>
                        <a:rPr lang="en-US" sz="2000" b="0">
                          <a:latin typeface="微软雅黑" panose="020B0503020204020204" pitchFamily="34" charset="-122"/>
                          <a:ea typeface="微软雅黑" panose="020B0503020204020204" pitchFamily="34" charset="-122"/>
                          <a:cs typeface="MS Mincho" panose="02020609040205080304" charset="-128"/>
                        </a:rPr>
                        <a:t>★</a:t>
                      </a:r>
                      <a:r>
                        <a:rPr lang="en-US" sz="2000" b="0">
                          <a:latin typeface="MS Mincho" panose="02020609040205080304" charset="-128"/>
                          <a:ea typeface="MS Mincho" panose="02020609040205080304" charset="-128"/>
                          <a:cs typeface="MS Mincho" panose="02020609040205080304" charset="-128"/>
                        </a:rPr>
                        <a:t>客観的な情報を集め、説得力のある内容を目指しましょう。</a:t>
                      </a:r>
                    </a:p>
                    <a:p>
                      <a:pPr indent="0">
                        <a:buNone/>
                      </a:pPr>
                      <a:endParaRPr lang="en-US" sz="2000" b="0">
                        <a:latin typeface="MS Mincho" panose="02020609040205080304" charset="-128"/>
                        <a:ea typeface="MS Mincho" panose="02020609040205080304" charset="-128"/>
                        <a:cs typeface="MS Mincho" panose="02020609040205080304" charset="-128"/>
                      </a:endParaRPr>
                    </a:p>
                    <a:p>
                      <a:pPr indent="0">
                        <a:buNone/>
                      </a:pPr>
                      <a:r>
                        <a:rPr lang="en-US" sz="2000" b="0">
                          <a:latin typeface="MS Mincho" panose="02020609040205080304" charset="-128"/>
                          <a:ea typeface="MS Mincho" panose="02020609040205080304" charset="-128"/>
                          <a:cs typeface="MS Mincho" panose="02020609040205080304" charset="-128"/>
                        </a:rPr>
                        <a:t>★</a:t>
                      </a:r>
                      <a:r>
                        <a:rPr lang="en-US" sz="2000">
                          <a:latin typeface="MS Mincho" panose="02020609040205080304" charset="-128"/>
                          <a:ea typeface="MS Mincho" panose="02020609040205080304" charset="-128"/>
                          <a:cs typeface="MS Mincho" panose="02020609040205080304" charset="-128"/>
                          <a:sym typeface="+mn-ea"/>
                        </a:rPr>
                        <a:t>反論は必ず書きましょう</a:t>
                      </a:r>
                      <a:r>
                        <a:rPr lang="ja-JP" altLang="en-US" sz="2000">
                          <a:latin typeface="MS Mincho" panose="02020609040205080304" charset="-128"/>
                          <a:ea typeface="MS Mincho" panose="02020609040205080304" charset="-128"/>
                          <a:cs typeface="MS Mincho" panose="02020609040205080304" charset="-128"/>
                          <a:sym typeface="+mn-ea"/>
                        </a:rPr>
                        <a:t>。</a:t>
                      </a:r>
                    </a:p>
                    <a:p>
                      <a:pPr indent="0">
                        <a:buNone/>
                      </a:pPr>
                      <a:endParaRPr lang="en-US" sz="2000">
                        <a:latin typeface="MS Mincho" panose="02020609040205080304" charset="-128"/>
                        <a:ea typeface="MS Mincho" panose="02020609040205080304" charset="-128"/>
                        <a:cs typeface="MS Mincho" panose="02020609040205080304" charset="-128"/>
                        <a:sym typeface="+mn-ea"/>
                      </a:endParaRPr>
                    </a:p>
                    <a:p>
                      <a:pPr indent="0">
                        <a:buNone/>
                      </a:pPr>
                      <a:r>
                        <a:rPr lang="en-US" sz="2000" b="0">
                          <a:latin typeface="MS Mincho" panose="02020609040205080304" charset="-128"/>
                          <a:ea typeface="MS Mincho" panose="02020609040205080304" charset="-128"/>
                          <a:cs typeface="MS Mincho" panose="02020609040205080304" charset="-128"/>
                        </a:rPr>
                        <a:t>★自分の主張に矛盾がないか注意しましょう。</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1353820" y="1827530"/>
            <a:ext cx="9198610" cy="398780"/>
          </a:xfrm>
          <a:prstGeom prst="rect">
            <a:avLst/>
          </a:prstGeom>
          <a:noFill/>
          <a:ln w="9525">
            <a:noFill/>
          </a:ln>
        </p:spPr>
        <p:txBody>
          <a:bodyPr wrap="square">
            <a:spAutoFit/>
          </a:bodyPr>
          <a:lstStyle/>
          <a:p>
            <a:pPr indent="133350"/>
            <a:r>
              <a:rPr lang="zh-CN" sz="2000" b="0">
                <a:ea typeface="MS Mincho" panose="02020609040205080304" charset="-128"/>
              </a:rPr>
              <a:t>「科学技術の功罪」</a:t>
            </a:r>
            <a:r>
              <a:rPr lang="ja-JP" altLang="zh-CN" sz="2000" b="0">
                <a:ea typeface="MS Mincho" panose="02020609040205080304" charset="-128"/>
              </a:rPr>
              <a:t>　</a:t>
            </a:r>
            <a:r>
              <a:rPr lang="zh-CN" sz="2000" b="0">
                <a:ea typeface="MS Mincho" panose="02020609040205080304" charset="-128"/>
              </a:rPr>
              <a:t>（600～800字程度）</a:t>
            </a:r>
            <a:endParaRPr lang="zh-CN" altLang="en-US" sz="2000"/>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14:bounceEnd="56000">
                                          <p:cBhvr additive="base">
                                            <p:cTn id="7" dur="500" fill="hold"/>
                                            <p:tgtEl>
                                              <p:spTgt spid="12"/>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cstate="screen"/>
          <a:srcRect/>
          <a:stretch>
            <a:fillRect/>
          </a:stretch>
        </p:blipFill>
        <p:spPr>
          <a:xfrm flipH="1">
            <a:off x="-168696" y="-531439"/>
            <a:ext cx="3528392" cy="2808312"/>
          </a:xfrm>
          <a:prstGeom prst="rect">
            <a:avLst/>
          </a:prstGeom>
        </p:spPr>
      </p:pic>
      <p:pic>
        <p:nvPicPr>
          <p:cNvPr id="13" name="图片 12"/>
          <p:cNvPicPr>
            <a:picLocks noChangeAspect="1"/>
          </p:cNvPicPr>
          <p:nvPr/>
        </p:nvPicPr>
        <p:blipFill>
          <a:blip r:embed="rId4" cstate="print"/>
          <a:stretch>
            <a:fillRect/>
          </a:stretch>
        </p:blipFill>
        <p:spPr>
          <a:xfrm flipH="1">
            <a:off x="10416480" y="-315416"/>
            <a:ext cx="2450180" cy="3579216"/>
          </a:xfrm>
          <a:prstGeom prst="rect">
            <a:avLst/>
          </a:prstGeom>
        </p:spPr>
      </p:pic>
      <p:sp>
        <p:nvSpPr>
          <p:cNvPr id="15" name="文本框 14"/>
          <p:cNvSpPr txBox="1"/>
          <p:nvPr/>
        </p:nvSpPr>
        <p:spPr>
          <a:xfrm>
            <a:off x="5015880" y="2777387"/>
            <a:ext cx="4104456" cy="706755"/>
          </a:xfrm>
          <a:prstGeom prst="rect">
            <a:avLst/>
          </a:prstGeom>
          <a:noFill/>
        </p:spPr>
        <p:txBody>
          <a:bodyPr wrap="square" rtlCol="0">
            <a:spAutoFit/>
          </a:bodyPr>
          <a:lstStyle/>
          <a:p>
            <a:pPr algn="ctr"/>
            <a:r>
              <a:rPr lang="ja-JP" altLang="zh-CN" sz="4000" dirty="0">
                <a:solidFill>
                  <a:schemeClr val="tx1"/>
                </a:solidFill>
                <a:latin typeface="MS PGothic" panose="020B0600070205080204" charset="-128"/>
                <a:ea typeface="MS PGothic" panose="020B0600070205080204" charset="-128"/>
              </a:rPr>
              <a:t>第四時限</a:t>
            </a:r>
          </a:p>
        </p:txBody>
      </p:sp>
      <p:sp>
        <p:nvSpPr>
          <p:cNvPr id="18" name="椭圆 17"/>
          <p:cNvSpPr/>
          <p:nvPr/>
        </p:nvSpPr>
        <p:spPr>
          <a:xfrm>
            <a:off x="2783632" y="2132856"/>
            <a:ext cx="2088232" cy="2088232"/>
          </a:xfrm>
          <a:prstGeom prst="ellipse">
            <a:avLst/>
          </a:prstGeom>
          <a:blipFill dpi="0" rotWithShape="1">
            <a:blip r:embed="rId5" cstate="screen"/>
            <a:srcRect/>
            <a:tile tx="0" ty="0" sx="50000" sy="5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6" cstate="print"/>
          <a:stretch>
            <a:fillRect/>
          </a:stretch>
        </p:blipFill>
        <p:spPr>
          <a:xfrm>
            <a:off x="8584667" y="2132856"/>
            <a:ext cx="1471773" cy="1473461"/>
          </a:xfrm>
          <a:prstGeom prst="rect">
            <a:avLst/>
          </a:prstGeom>
        </p:spPr>
      </p:pic>
      <p:sp>
        <p:nvSpPr>
          <p:cNvPr id="2" name="文本框 1"/>
          <p:cNvSpPr txBox="1"/>
          <p:nvPr/>
        </p:nvSpPr>
        <p:spPr>
          <a:xfrm>
            <a:off x="4579620" y="4158615"/>
            <a:ext cx="6976110" cy="866140"/>
          </a:xfrm>
          <a:prstGeom prst="rect">
            <a:avLst/>
          </a:prstGeom>
          <a:noFill/>
        </p:spPr>
        <p:txBody>
          <a:bodyPr wrap="square" rtlCol="0">
            <a:spAutoFit/>
          </a:bodyPr>
          <a:lstStyle/>
          <a:p>
            <a:pPr>
              <a:lnSpc>
                <a:spcPct val="180000"/>
              </a:lnSpc>
            </a:pPr>
            <a:r>
              <a:rPr lang="ja-JP" altLang="en-US" sz="2800" b="1" dirty="0" smtClean="0">
                <a:solidFill>
                  <a:schemeClr val="tx1">
                    <a:lumMod val="65000"/>
                    <a:lumOff val="35000"/>
                  </a:schemeClr>
                </a:solidFill>
                <a:latin typeface="MS PGothic" panose="020B0600070205080204" charset="-128"/>
                <a:ea typeface="MS PGothic" panose="020B0600070205080204" charset="-128"/>
                <a:sym typeface="+mn-ea"/>
              </a:rPr>
              <a:t>先端技術の功罪について考えよう　②</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Effect transition="in" filter="fade">
                                      <p:cBhvr>
                                        <p:cTn id="25" dur="500"/>
                                        <p:tgtEl>
                                          <p:spTgt spid="15"/>
                                        </p:tgtEl>
                                      </p:cBhvr>
                                    </p:animEffect>
                                  </p:childTnLst>
                                </p:cTn>
                              </p:par>
                            </p:childTnLst>
                          </p:cTn>
                        </p:par>
                        <p:par>
                          <p:cTn id="26" fill="hold">
                            <p:stCondLst>
                              <p:cond delay="2000"/>
                            </p:stCondLst>
                            <p:childTnLst>
                              <p:par>
                                <p:cTn id="27" presetID="2" presetClass="entr" presetSubtype="6"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fill="hold"/>
                                        <p:tgtEl>
                                          <p:spTgt spid="19"/>
                                        </p:tgtEl>
                                        <p:attrNameLst>
                                          <p:attrName>ppt_x</p:attrName>
                                        </p:attrNameLst>
                                      </p:cBhvr>
                                      <p:tavLst>
                                        <p:tav tm="0">
                                          <p:val>
                                            <p:strVal val="1+#ppt_w/2"/>
                                          </p:val>
                                        </p:tav>
                                        <p:tav tm="100000">
                                          <p:val>
                                            <p:strVal val="#ppt_x"/>
                                          </p:val>
                                        </p:tav>
                                      </p:tavLst>
                                    </p:anim>
                                    <p:anim calcmode="lin" valueType="num">
                                      <p:cBhvr additive="base">
                                        <p:cTn id="30" dur="500" fill="hold"/>
                                        <p:tgtEl>
                                          <p:spTgt spid="19"/>
                                        </p:tgtEl>
                                        <p:attrNameLst>
                                          <p:attrName>ppt_y</p:attrName>
                                        </p:attrNameLst>
                                      </p:cBhvr>
                                      <p:tavLst>
                                        <p:tav tm="0">
                                          <p:val>
                                            <p:strVal val="1+#ppt_h/2"/>
                                          </p:val>
                                        </p:tav>
                                        <p:tav tm="100000">
                                          <p:val>
                                            <p:strVal val="#ppt_y"/>
                                          </p:val>
                                        </p:tav>
                                      </p:tavLst>
                                    </p:anim>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p:cTn id="34" dur="500" fill="hold"/>
                                        <p:tgtEl>
                                          <p:spTgt spid="2"/>
                                        </p:tgtEl>
                                        <p:attrNameLst>
                                          <p:attrName>ppt_w</p:attrName>
                                        </p:attrNameLst>
                                      </p:cBhvr>
                                      <p:tavLst>
                                        <p:tav tm="0">
                                          <p:val>
                                            <p:fltVal val="0"/>
                                          </p:val>
                                        </p:tav>
                                        <p:tav tm="100000">
                                          <p:val>
                                            <p:strVal val="#ppt_w"/>
                                          </p:val>
                                        </p:tav>
                                      </p:tavLst>
                                    </p:anim>
                                    <p:anim calcmode="lin" valueType="num">
                                      <p:cBhvr>
                                        <p:cTn id="35" dur="500" fill="hold"/>
                                        <p:tgtEl>
                                          <p:spTgt spid="2"/>
                                        </p:tgtEl>
                                        <p:attrNameLst>
                                          <p:attrName>ppt_h</p:attrName>
                                        </p:attrNameLst>
                                      </p:cBhvr>
                                      <p:tavLst>
                                        <p:tav tm="0">
                                          <p:val>
                                            <p:fltVal val="0"/>
                                          </p:val>
                                        </p:tav>
                                        <p:tav tm="100000">
                                          <p:val>
                                            <p:strVal val="#ppt_h"/>
                                          </p:val>
                                        </p:tav>
                                      </p:tavLst>
                                    </p:anim>
                                    <p:animEffect transition="in" filter="fade">
                                      <p:cBhvr>
                                        <p:cTn id="3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bldLvl="0" animBg="1"/>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千图PPT彼岸天：ID 8661124库_组合 84"/>
          <p:cNvGrpSpPr/>
          <p:nvPr>
            <p:custDataLst>
              <p:tags r:id="rId1"/>
            </p:custDataLst>
          </p:nvPr>
        </p:nvGrpSpPr>
        <p:grpSpPr>
          <a:xfrm>
            <a:off x="996950" y="1860550"/>
            <a:ext cx="2722245" cy="2783205"/>
            <a:chOff x="1365304" y="1322527"/>
            <a:chExt cx="2604722" cy="2636334"/>
          </a:xfrm>
        </p:grpSpPr>
        <p:grpSp>
          <p:nvGrpSpPr>
            <p:cNvPr id="3" name="Group 85"/>
            <p:cNvGrpSpPr/>
            <p:nvPr/>
          </p:nvGrpSpPr>
          <p:grpSpPr>
            <a:xfrm>
              <a:off x="1365304" y="1322527"/>
              <a:ext cx="2604722" cy="2636334"/>
              <a:chOff x="4951411" y="1311276"/>
              <a:chExt cx="4184652" cy="4235449"/>
            </a:xfrm>
          </p:grpSpPr>
          <p:sp>
            <p:nvSpPr>
              <p:cNvPr id="7" name="Straight Connector 89"/>
              <p:cNvSpPr/>
              <p:nvPr/>
            </p:nvSpPr>
            <p:spPr bwMode="auto">
              <a:xfrm flipH="1" flipV="1">
                <a:off x="6943725" y="1311276"/>
                <a:ext cx="1130300" cy="2667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8" name="Freeform: Shape 90"/>
              <p:cNvSpPr/>
              <p:nvPr/>
            </p:nvSpPr>
            <p:spPr bwMode="auto">
              <a:xfrm>
                <a:off x="8074025" y="1577976"/>
                <a:ext cx="1062038" cy="1800225"/>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9" name="Freeform: Shape 91"/>
              <p:cNvSpPr/>
              <p:nvPr/>
            </p:nvSpPr>
            <p:spPr bwMode="auto">
              <a:xfrm>
                <a:off x="6048374" y="3378201"/>
                <a:ext cx="3087688" cy="2168524"/>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0" name="Straight Connector 92"/>
              <p:cNvSpPr/>
              <p:nvPr/>
            </p:nvSpPr>
            <p:spPr bwMode="auto">
              <a:xfrm>
                <a:off x="5118100" y="4216401"/>
                <a:ext cx="930275" cy="1187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1" name="Freeform: Shape 93"/>
              <p:cNvSpPr/>
              <p:nvPr/>
            </p:nvSpPr>
            <p:spPr bwMode="auto">
              <a:xfrm>
                <a:off x="4951411" y="2489105"/>
                <a:ext cx="166691" cy="1727299"/>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1" fmla="*/ 12868 w 12868"/>
                  <a:gd name="connsiteY0-2" fmla="*/ 0 h 9028"/>
                  <a:gd name="connsiteX1-3" fmla="*/ 10018 w 12868"/>
                  <a:gd name="connsiteY1-4" fmla="*/ 386 h 9028"/>
                  <a:gd name="connsiteX2-5" fmla="*/ 5140 w 12868"/>
                  <a:gd name="connsiteY2-6" fmla="*/ 1461 h 9028"/>
                  <a:gd name="connsiteX3-7" fmla="*/ 854 w 12868"/>
                  <a:gd name="connsiteY3-8" fmla="*/ 2274 h 9028"/>
                  <a:gd name="connsiteX4-9" fmla="*/ 0 w 12868"/>
                  <a:gd name="connsiteY4-10" fmla="*/ 6055 h 9028"/>
                  <a:gd name="connsiteX5-11" fmla="*/ 1724 w 12868"/>
                  <a:gd name="connsiteY5-12" fmla="*/ 9028 h 9028"/>
                  <a:gd name="connsiteX0-13" fmla="*/ 7785 w 7785"/>
                  <a:gd name="connsiteY0-14" fmla="*/ 0 h 9572"/>
                  <a:gd name="connsiteX1-15" fmla="*/ 3994 w 7785"/>
                  <a:gd name="connsiteY1-16" fmla="*/ 1190 h 9572"/>
                  <a:gd name="connsiteX2-17" fmla="*/ 664 w 7785"/>
                  <a:gd name="connsiteY2-18" fmla="*/ 2091 h 9572"/>
                  <a:gd name="connsiteX3-19" fmla="*/ 0 w 7785"/>
                  <a:gd name="connsiteY3-20" fmla="*/ 6279 h 9572"/>
                  <a:gd name="connsiteX4-21" fmla="*/ 1340 w 7785"/>
                  <a:gd name="connsiteY4-22" fmla="*/ 9572 h 9572"/>
                  <a:gd name="connsiteX0-23" fmla="*/ 5130 w 5130"/>
                  <a:gd name="connsiteY0-24" fmla="*/ 0 h 8757"/>
                  <a:gd name="connsiteX1-25" fmla="*/ 853 w 5130"/>
                  <a:gd name="connsiteY1-26" fmla="*/ 941 h 8757"/>
                  <a:gd name="connsiteX2-27" fmla="*/ 0 w 5130"/>
                  <a:gd name="connsiteY2-28" fmla="*/ 5317 h 8757"/>
                  <a:gd name="connsiteX3-29" fmla="*/ 1721 w 5130"/>
                  <a:gd name="connsiteY3-30" fmla="*/ 8757 h 8757"/>
                  <a:gd name="connsiteX0-31" fmla="*/ 1663 w 3355"/>
                  <a:gd name="connsiteY0-32" fmla="*/ 0 h 8925"/>
                  <a:gd name="connsiteX1-33" fmla="*/ 0 w 3355"/>
                  <a:gd name="connsiteY1-34" fmla="*/ 4997 h 8925"/>
                  <a:gd name="connsiteX2-35" fmla="*/ 3355 w 3355"/>
                  <a:gd name="connsiteY2-36" fmla="*/ 8925 h 8925"/>
                </a:gdLst>
                <a:ahLst/>
                <a:cxnLst>
                  <a:cxn ang="0">
                    <a:pos x="connsiteX0-1" y="connsiteY0-2"/>
                  </a:cxn>
                  <a:cxn ang="0">
                    <a:pos x="connsiteX1-3" y="connsiteY1-4"/>
                  </a:cxn>
                  <a:cxn ang="0">
                    <a:pos x="connsiteX2-5" y="connsiteY2-6"/>
                  </a:cxn>
                </a:cxnLst>
                <a:rect l="l" t="t" r="r" b="b"/>
                <a:pathLst>
                  <a:path w="3355" h="8925">
                    <a:moveTo>
                      <a:pt x="1663" y="0"/>
                    </a:moveTo>
                    <a:lnTo>
                      <a:pt x="0" y="4997"/>
                    </a:lnTo>
                    <a:lnTo>
                      <a:pt x="3355" y="8925"/>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2" name="Straight Connector 94"/>
              <p:cNvSpPr/>
              <p:nvPr/>
            </p:nvSpPr>
            <p:spPr bwMode="auto">
              <a:xfrm flipH="1">
                <a:off x="5918200" y="1311276"/>
                <a:ext cx="1025525" cy="3476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3" name="Freeform: Shape 95"/>
              <p:cNvSpPr/>
              <p:nvPr/>
            </p:nvSpPr>
            <p:spPr bwMode="auto">
              <a:xfrm>
                <a:off x="5919695" y="1547849"/>
                <a:ext cx="2159653" cy="120556"/>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1" fmla="*/ 0 w 10000"/>
                  <a:gd name="connsiteY0-2" fmla="*/ 5798 h 5798"/>
                  <a:gd name="connsiteX1-3" fmla="*/ 0 w 10000"/>
                  <a:gd name="connsiteY1-4" fmla="*/ 5798 h 5798"/>
                  <a:gd name="connsiteX2-5" fmla="*/ 4953 w 10000"/>
                  <a:gd name="connsiteY2-6" fmla="*/ 0 h 5798"/>
                  <a:gd name="connsiteX3-7" fmla="*/ 4953 w 10000"/>
                  <a:gd name="connsiteY3-8" fmla="*/ 0 h 5798"/>
                  <a:gd name="connsiteX4-9" fmla="*/ 10000 w 10000"/>
                  <a:gd name="connsiteY4-10" fmla="*/ 1092 h 57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5798">
                    <a:moveTo>
                      <a:pt x="0" y="5798"/>
                    </a:moveTo>
                    <a:lnTo>
                      <a:pt x="0" y="5798"/>
                    </a:lnTo>
                    <a:lnTo>
                      <a:pt x="4953" y="0"/>
                    </a:lnTo>
                    <a:lnTo>
                      <a:pt x="4953" y="0"/>
                    </a:lnTo>
                    <a:lnTo>
                      <a:pt x="10000" y="1092"/>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4" name="Freeform: Shape 96"/>
              <p:cNvSpPr/>
              <p:nvPr/>
            </p:nvSpPr>
            <p:spPr bwMode="auto">
              <a:xfrm>
                <a:off x="5765799" y="3549651"/>
                <a:ext cx="282575" cy="1854200"/>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5" name="Freeform: Shape 97"/>
              <p:cNvSpPr/>
              <p:nvPr/>
            </p:nvSpPr>
            <p:spPr bwMode="auto">
              <a:xfrm>
                <a:off x="5765799" y="1666876"/>
                <a:ext cx="209550" cy="1882775"/>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12700">
                <a:solidFill>
                  <a:schemeClr val="bg1">
                    <a:lumMod val="65000"/>
                    <a:alpha val="54000"/>
                  </a:schemeClr>
                </a:solidFill>
                <a:prstDash val="solid"/>
                <a:round/>
                <a:headEnd type="none"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6" name="Freeform: Shape 98"/>
              <p:cNvSpPr/>
              <p:nvPr/>
            </p:nvSpPr>
            <p:spPr bwMode="auto">
              <a:xfrm>
                <a:off x="6889749" y="4346575"/>
                <a:ext cx="476270" cy="1200150"/>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1" fmla="*/ 0 w 7538"/>
                  <a:gd name="connsiteY0-2" fmla="*/ 0 h 10000"/>
                  <a:gd name="connsiteX1-3" fmla="*/ 5503 w 7538"/>
                  <a:gd name="connsiteY1-4" fmla="*/ 7817 h 10000"/>
                  <a:gd name="connsiteX2-5" fmla="*/ 7538 w 7538"/>
                  <a:gd name="connsiteY2-6" fmla="*/ 10000 h 10000"/>
                </a:gdLst>
                <a:ahLst/>
                <a:cxnLst>
                  <a:cxn ang="0">
                    <a:pos x="connsiteX0-1" y="connsiteY0-2"/>
                  </a:cxn>
                  <a:cxn ang="0">
                    <a:pos x="connsiteX1-3" y="connsiteY1-4"/>
                  </a:cxn>
                  <a:cxn ang="0">
                    <a:pos x="connsiteX2-5" y="connsiteY2-6"/>
                  </a:cxn>
                </a:cxnLst>
                <a:rect l="l" t="t" r="r" b="b"/>
                <a:pathLst>
                  <a:path w="7538" h="10000">
                    <a:moveTo>
                      <a:pt x="0" y="0"/>
                    </a:moveTo>
                    <a:lnTo>
                      <a:pt x="5503" y="7817"/>
                    </a:lnTo>
                    <a:lnTo>
                      <a:pt x="7538" y="10000"/>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7" name="Freeform: Shape 99"/>
              <p:cNvSpPr/>
              <p:nvPr/>
            </p:nvSpPr>
            <p:spPr bwMode="auto">
              <a:xfrm>
                <a:off x="6889750" y="1557339"/>
                <a:ext cx="523875" cy="2789238"/>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8" name="Straight Connector 100"/>
              <p:cNvSpPr/>
              <p:nvPr/>
            </p:nvSpPr>
            <p:spPr bwMode="auto">
              <a:xfrm>
                <a:off x="6943725" y="1311276"/>
                <a:ext cx="28575" cy="2460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9" name="Straight Connector 101"/>
              <p:cNvSpPr/>
              <p:nvPr/>
            </p:nvSpPr>
            <p:spPr bwMode="auto">
              <a:xfrm flipH="1">
                <a:off x="5033963" y="1657222"/>
                <a:ext cx="874730" cy="831979"/>
              </a:xfrm>
              <a:prstGeom prst="line">
                <a:avLst/>
              </a:pr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0" name="Straight Connector 102"/>
              <p:cNvSpPr/>
              <p:nvPr/>
            </p:nvSpPr>
            <p:spPr bwMode="auto">
              <a:xfrm flipH="1" flipV="1">
                <a:off x="8888413" y="3265489"/>
                <a:ext cx="247650" cy="1127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1" name="Straight Connector 103"/>
              <p:cNvSpPr/>
              <p:nvPr/>
            </p:nvSpPr>
            <p:spPr bwMode="auto">
              <a:xfrm flipH="1" flipV="1">
                <a:off x="8063440" y="1579414"/>
                <a:ext cx="282046" cy="733574"/>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2" name="Straight Connector 104"/>
              <p:cNvSpPr/>
              <p:nvPr/>
            </p:nvSpPr>
            <p:spPr bwMode="auto">
              <a:xfrm flipH="1" flipV="1">
                <a:off x="8345488" y="2312989"/>
                <a:ext cx="542925" cy="9525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3" name="Straight Connector 105"/>
              <p:cNvSpPr/>
              <p:nvPr/>
            </p:nvSpPr>
            <p:spPr bwMode="auto">
              <a:xfrm flipH="1" flipV="1">
                <a:off x="8888413" y="3265489"/>
                <a:ext cx="23812" cy="1282699"/>
              </a:xfrm>
              <a:prstGeom prst="line">
                <a:avLst/>
              </a:pr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4" name="Freeform: Shape 106"/>
              <p:cNvSpPr/>
              <p:nvPr/>
            </p:nvSpPr>
            <p:spPr bwMode="auto">
              <a:xfrm>
                <a:off x="6889750" y="4346576"/>
                <a:ext cx="2022475" cy="382588"/>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25" name="Straight Connector 107"/>
              <p:cNvSpPr/>
              <p:nvPr/>
            </p:nvSpPr>
            <p:spPr bwMode="auto">
              <a:xfrm>
                <a:off x="5765800" y="3549651"/>
                <a:ext cx="1123950" cy="7969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6" name="Straight Connector 108"/>
              <p:cNvSpPr/>
              <p:nvPr/>
            </p:nvSpPr>
            <p:spPr bwMode="auto">
              <a:xfrm>
                <a:off x="5033963" y="2489201"/>
                <a:ext cx="731838" cy="1060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7" name="Straight Connector 109"/>
              <p:cNvSpPr/>
              <p:nvPr/>
            </p:nvSpPr>
            <p:spPr bwMode="auto">
              <a:xfrm flipH="1">
                <a:off x="5033963" y="2251076"/>
                <a:ext cx="941388" cy="2381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8" name="Straight Connector 110"/>
              <p:cNvSpPr/>
              <p:nvPr/>
            </p:nvSpPr>
            <p:spPr bwMode="auto">
              <a:xfrm flipH="1">
                <a:off x="5975350" y="1557339"/>
                <a:ext cx="996950" cy="693738"/>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9" name="Straight Connector 111"/>
              <p:cNvSpPr/>
              <p:nvPr/>
            </p:nvSpPr>
            <p:spPr bwMode="auto">
              <a:xfrm flipH="1" flipV="1">
                <a:off x="6972300" y="1557339"/>
                <a:ext cx="1373188" cy="7556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0" name="Freeform: Shape 112"/>
              <p:cNvSpPr/>
              <p:nvPr/>
            </p:nvSpPr>
            <p:spPr bwMode="auto">
              <a:xfrm>
                <a:off x="8345488" y="2312989"/>
                <a:ext cx="666750" cy="928688"/>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1" name="Freeform: Shape 113"/>
              <p:cNvSpPr/>
              <p:nvPr/>
            </p:nvSpPr>
            <p:spPr bwMode="auto">
              <a:xfrm>
                <a:off x="8320088" y="2312989"/>
                <a:ext cx="571500" cy="2416175"/>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2" name="Straight Connector 114"/>
              <p:cNvSpPr/>
              <p:nvPr/>
            </p:nvSpPr>
            <p:spPr bwMode="auto">
              <a:xfrm flipV="1">
                <a:off x="7413625" y="2312989"/>
                <a:ext cx="931863" cy="298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3" name="Straight Connector 115"/>
              <p:cNvSpPr/>
              <p:nvPr/>
            </p:nvSpPr>
            <p:spPr bwMode="auto">
              <a:xfrm flipV="1">
                <a:off x="5765800" y="2611439"/>
                <a:ext cx="1647825" cy="9509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4" name="Freeform: Shape 116"/>
              <p:cNvSpPr/>
              <p:nvPr/>
            </p:nvSpPr>
            <p:spPr bwMode="auto">
              <a:xfrm>
                <a:off x="5118100" y="3562351"/>
                <a:ext cx="876300" cy="1244600"/>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5" name="Straight Connector 117"/>
              <p:cNvSpPr/>
              <p:nvPr/>
            </p:nvSpPr>
            <p:spPr bwMode="auto">
              <a:xfrm flipH="1">
                <a:off x="5994400" y="4346576"/>
                <a:ext cx="895350" cy="46037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6" name="Freeform: Shape 118"/>
              <p:cNvSpPr/>
              <p:nvPr/>
            </p:nvSpPr>
            <p:spPr bwMode="auto">
              <a:xfrm>
                <a:off x="6889750" y="3265488"/>
                <a:ext cx="1998663" cy="1081088"/>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7" name="Freeform: Shape 119"/>
              <p:cNvSpPr/>
              <p:nvPr/>
            </p:nvSpPr>
            <p:spPr bwMode="auto">
              <a:xfrm>
                <a:off x="6064250" y="5224463"/>
                <a:ext cx="2043113" cy="184150"/>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8" name="Freeform: Shape 120"/>
              <p:cNvSpPr/>
              <p:nvPr/>
            </p:nvSpPr>
            <p:spPr bwMode="auto">
              <a:xfrm>
                <a:off x="5994399" y="4729162"/>
                <a:ext cx="2338388" cy="555625"/>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9" name="Straight Connector 121"/>
              <p:cNvSpPr/>
              <p:nvPr/>
            </p:nvSpPr>
            <p:spPr bwMode="auto">
              <a:xfrm>
                <a:off x="7413625" y="2611438"/>
                <a:ext cx="908050" cy="8763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40" name="Straight Connector 122"/>
              <p:cNvSpPr/>
              <p:nvPr/>
            </p:nvSpPr>
            <p:spPr bwMode="auto">
              <a:xfrm>
                <a:off x="5975350" y="2251076"/>
                <a:ext cx="1438275" cy="3603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grpSp>
        <p:sp>
          <p:nvSpPr>
            <p:cNvPr id="4" name="Oval 86"/>
            <p:cNvSpPr/>
            <p:nvPr/>
          </p:nvSpPr>
          <p:spPr>
            <a:xfrm>
              <a:off x="1786997" y="1759244"/>
              <a:ext cx="1754054" cy="1754050"/>
            </a:xfrm>
            <a:prstGeom prst="ellipse">
              <a:avLst/>
            </a:prstGeom>
            <a:solidFill>
              <a:srgbClr val="FCCCB8">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mj-ea"/>
                <a:ea typeface="+mj-ea"/>
              </a:endParaRPr>
            </a:p>
          </p:txBody>
        </p:sp>
        <p:sp>
          <p:nvSpPr>
            <p:cNvPr id="5" name="TextBox 87"/>
            <p:cNvSpPr txBox="1"/>
            <p:nvPr/>
          </p:nvSpPr>
          <p:spPr bwMode="auto">
            <a:xfrm>
              <a:off x="2323027" y="2506886"/>
              <a:ext cx="741386" cy="133449"/>
            </a:xfrm>
            <a:prstGeom prst="rect">
              <a:avLst/>
            </a:prstGeom>
            <a:noFill/>
            <a:scene3d>
              <a:camera prst="orthographicFront">
                <a:rot lat="0" lon="0" rev="0"/>
              </a:camera>
              <a:lightRig rig="threePt" dir="t"/>
            </a:scene3d>
            <a:sp3d prstMaterial="matte">
              <a:bevelT w="1270" h="1270"/>
            </a:sp3d>
          </p:spPr>
          <p:txBody>
            <a:bodyPr wrap="none" lIns="0" tIns="0" rIns="0" bIns="0" anchor="t" anchorCtr="0"/>
            <a:lstStyle/>
            <a:p>
              <a:pPr algn="ctr" latinLnBrk="0">
                <a:buClr>
                  <a:prstClr val="white"/>
                </a:buClr>
                <a:defRPr/>
              </a:pPr>
              <a:r>
                <a:rPr lang="ja-JP" altLang="zh-CN" sz="2800" b="1" dirty="0">
                  <a:solidFill>
                    <a:schemeClr val="bg1"/>
                  </a:solidFill>
                  <a:latin typeface="irohamaru mikami Medium" panose="020B0602020203020207" charset="-120"/>
                  <a:ea typeface="irohamaru mikami Medium" panose="020B0602020203020207" charset="-120"/>
                </a:rPr>
                <a:t>学習目標</a:t>
              </a:r>
            </a:p>
          </p:txBody>
        </p:sp>
      </p:grpSp>
      <p:pic>
        <p:nvPicPr>
          <p:cNvPr id="47" name="图片 46" descr="31393935333132353b31393939353630343bb7bdd0ced0f2bac531"/>
          <p:cNvPicPr>
            <a:picLocks noChangeAspect="1"/>
          </p:cNvPicPr>
          <p:nvPr/>
        </p:nvPicPr>
        <p:blipFill>
          <a:blip r:embed="rId3"/>
          <a:stretch>
            <a:fillRect/>
          </a:stretch>
        </p:blipFill>
        <p:spPr>
          <a:xfrm>
            <a:off x="4276725" y="1765935"/>
            <a:ext cx="868680" cy="868680"/>
          </a:xfrm>
          <a:prstGeom prst="rect">
            <a:avLst/>
          </a:prstGeom>
        </p:spPr>
      </p:pic>
      <p:pic>
        <p:nvPicPr>
          <p:cNvPr id="48" name="图片 47" descr="31393935333132353b31393939353630353bb7bdd0ced0f2bac532"/>
          <p:cNvPicPr>
            <a:picLocks noChangeAspect="1"/>
          </p:cNvPicPr>
          <p:nvPr/>
        </p:nvPicPr>
        <p:blipFill>
          <a:blip r:embed="rId4"/>
          <a:stretch>
            <a:fillRect/>
          </a:stretch>
        </p:blipFill>
        <p:spPr>
          <a:xfrm>
            <a:off x="4276725" y="4173220"/>
            <a:ext cx="871220" cy="836295"/>
          </a:xfrm>
          <a:prstGeom prst="rect">
            <a:avLst/>
          </a:prstGeom>
        </p:spPr>
      </p:pic>
      <p:sp>
        <p:nvSpPr>
          <p:cNvPr id="41" name="文本框 40"/>
          <p:cNvSpPr txBox="1"/>
          <p:nvPr/>
        </p:nvSpPr>
        <p:spPr>
          <a:xfrm>
            <a:off x="5236210" y="1900555"/>
            <a:ext cx="6492240" cy="1014730"/>
          </a:xfrm>
          <a:prstGeom prst="rect">
            <a:avLst/>
          </a:prstGeom>
          <a:noFill/>
        </p:spPr>
        <p:txBody>
          <a:bodyPr wrap="square" rtlCol="0" anchor="t">
            <a:spAutoFit/>
          </a:bodyPr>
          <a:lstStyle/>
          <a:p>
            <a:pPr>
              <a:buNone/>
            </a:pPr>
            <a:r>
              <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第一稿作文に出た問題点を改善する。</a:t>
            </a:r>
          </a:p>
          <a:p>
            <a:pPr>
              <a:buNone/>
            </a:pPr>
            <a:endParaRPr lang="ja-JP" altLang="zh-CN"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marL="0" indent="0" fontAlgn="base">
              <a:lnSpc>
                <a:spcPct val="100000"/>
              </a:lnSpc>
              <a:buNone/>
            </a:pPr>
            <a:endParaRPr lang="zh-CN" altLang="en-US"/>
          </a:p>
        </p:txBody>
      </p:sp>
      <p:sp>
        <p:nvSpPr>
          <p:cNvPr id="43" name="文本框 42"/>
          <p:cNvSpPr txBox="1"/>
          <p:nvPr/>
        </p:nvSpPr>
        <p:spPr>
          <a:xfrm>
            <a:off x="5318125" y="4407535"/>
            <a:ext cx="6623050" cy="460375"/>
          </a:xfrm>
          <a:prstGeom prst="rect">
            <a:avLst/>
          </a:prstGeom>
          <a:noFill/>
        </p:spPr>
        <p:txBody>
          <a:bodyPr wrap="square" rtlCol="0" anchor="t">
            <a:spAutoFit/>
          </a:bodyPr>
          <a:lstStyle/>
          <a:p>
            <a:pPr marL="0" indent="0" fontAlgn="base">
              <a:lnSpc>
                <a:spcPct val="100000"/>
              </a:lnSpc>
              <a:buNone/>
            </a:pPr>
            <a:r>
              <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改稿に向けての議論を通して、考え方を広げる。</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千图PPT彼岸天：ID 8661124库_组合 84"/>
          <p:cNvGrpSpPr/>
          <p:nvPr>
            <p:custDataLst>
              <p:tags r:id="rId1"/>
            </p:custDataLst>
          </p:nvPr>
        </p:nvGrpSpPr>
        <p:grpSpPr>
          <a:xfrm>
            <a:off x="996950" y="1860550"/>
            <a:ext cx="2722245" cy="2783205"/>
            <a:chOff x="1365304" y="1322527"/>
            <a:chExt cx="2604722" cy="2636334"/>
          </a:xfrm>
        </p:grpSpPr>
        <p:grpSp>
          <p:nvGrpSpPr>
            <p:cNvPr id="3" name="Group 85"/>
            <p:cNvGrpSpPr/>
            <p:nvPr/>
          </p:nvGrpSpPr>
          <p:grpSpPr>
            <a:xfrm>
              <a:off x="1365304" y="1322527"/>
              <a:ext cx="2604722" cy="2636334"/>
              <a:chOff x="4951411" y="1311276"/>
              <a:chExt cx="4184652" cy="4235449"/>
            </a:xfrm>
          </p:grpSpPr>
          <p:sp>
            <p:nvSpPr>
              <p:cNvPr id="7" name="Straight Connector 89"/>
              <p:cNvSpPr/>
              <p:nvPr/>
            </p:nvSpPr>
            <p:spPr bwMode="auto">
              <a:xfrm flipH="1" flipV="1">
                <a:off x="6943725" y="1311276"/>
                <a:ext cx="1130300" cy="2667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8" name="Freeform: Shape 90"/>
              <p:cNvSpPr/>
              <p:nvPr/>
            </p:nvSpPr>
            <p:spPr bwMode="auto">
              <a:xfrm>
                <a:off x="8074025" y="1577976"/>
                <a:ext cx="1062038" cy="1800225"/>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9" name="Freeform: Shape 91"/>
              <p:cNvSpPr/>
              <p:nvPr/>
            </p:nvSpPr>
            <p:spPr bwMode="auto">
              <a:xfrm>
                <a:off x="6048374" y="3378201"/>
                <a:ext cx="3087688" cy="2168524"/>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0" name="Straight Connector 92"/>
              <p:cNvSpPr/>
              <p:nvPr/>
            </p:nvSpPr>
            <p:spPr bwMode="auto">
              <a:xfrm>
                <a:off x="5118100" y="4216401"/>
                <a:ext cx="930275" cy="1187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1" name="Freeform: Shape 93"/>
              <p:cNvSpPr/>
              <p:nvPr/>
            </p:nvSpPr>
            <p:spPr bwMode="auto">
              <a:xfrm>
                <a:off x="4951411" y="2489105"/>
                <a:ext cx="166691" cy="1727299"/>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1" fmla="*/ 12868 w 12868"/>
                  <a:gd name="connsiteY0-2" fmla="*/ 0 h 9028"/>
                  <a:gd name="connsiteX1-3" fmla="*/ 10018 w 12868"/>
                  <a:gd name="connsiteY1-4" fmla="*/ 386 h 9028"/>
                  <a:gd name="connsiteX2-5" fmla="*/ 5140 w 12868"/>
                  <a:gd name="connsiteY2-6" fmla="*/ 1461 h 9028"/>
                  <a:gd name="connsiteX3-7" fmla="*/ 854 w 12868"/>
                  <a:gd name="connsiteY3-8" fmla="*/ 2274 h 9028"/>
                  <a:gd name="connsiteX4-9" fmla="*/ 0 w 12868"/>
                  <a:gd name="connsiteY4-10" fmla="*/ 6055 h 9028"/>
                  <a:gd name="connsiteX5-11" fmla="*/ 1724 w 12868"/>
                  <a:gd name="connsiteY5-12" fmla="*/ 9028 h 9028"/>
                  <a:gd name="connsiteX0-13" fmla="*/ 7785 w 7785"/>
                  <a:gd name="connsiteY0-14" fmla="*/ 0 h 9572"/>
                  <a:gd name="connsiteX1-15" fmla="*/ 3994 w 7785"/>
                  <a:gd name="connsiteY1-16" fmla="*/ 1190 h 9572"/>
                  <a:gd name="connsiteX2-17" fmla="*/ 664 w 7785"/>
                  <a:gd name="connsiteY2-18" fmla="*/ 2091 h 9572"/>
                  <a:gd name="connsiteX3-19" fmla="*/ 0 w 7785"/>
                  <a:gd name="connsiteY3-20" fmla="*/ 6279 h 9572"/>
                  <a:gd name="connsiteX4-21" fmla="*/ 1340 w 7785"/>
                  <a:gd name="connsiteY4-22" fmla="*/ 9572 h 9572"/>
                  <a:gd name="connsiteX0-23" fmla="*/ 5130 w 5130"/>
                  <a:gd name="connsiteY0-24" fmla="*/ 0 h 8757"/>
                  <a:gd name="connsiteX1-25" fmla="*/ 853 w 5130"/>
                  <a:gd name="connsiteY1-26" fmla="*/ 941 h 8757"/>
                  <a:gd name="connsiteX2-27" fmla="*/ 0 w 5130"/>
                  <a:gd name="connsiteY2-28" fmla="*/ 5317 h 8757"/>
                  <a:gd name="connsiteX3-29" fmla="*/ 1721 w 5130"/>
                  <a:gd name="connsiteY3-30" fmla="*/ 8757 h 8757"/>
                  <a:gd name="connsiteX0-31" fmla="*/ 1663 w 3355"/>
                  <a:gd name="connsiteY0-32" fmla="*/ 0 h 8925"/>
                  <a:gd name="connsiteX1-33" fmla="*/ 0 w 3355"/>
                  <a:gd name="connsiteY1-34" fmla="*/ 4997 h 8925"/>
                  <a:gd name="connsiteX2-35" fmla="*/ 3355 w 3355"/>
                  <a:gd name="connsiteY2-36" fmla="*/ 8925 h 8925"/>
                </a:gdLst>
                <a:ahLst/>
                <a:cxnLst>
                  <a:cxn ang="0">
                    <a:pos x="connsiteX0-1" y="connsiteY0-2"/>
                  </a:cxn>
                  <a:cxn ang="0">
                    <a:pos x="connsiteX1-3" y="connsiteY1-4"/>
                  </a:cxn>
                  <a:cxn ang="0">
                    <a:pos x="connsiteX2-5" y="connsiteY2-6"/>
                  </a:cxn>
                </a:cxnLst>
                <a:rect l="l" t="t" r="r" b="b"/>
                <a:pathLst>
                  <a:path w="3355" h="8925">
                    <a:moveTo>
                      <a:pt x="1663" y="0"/>
                    </a:moveTo>
                    <a:lnTo>
                      <a:pt x="0" y="4997"/>
                    </a:lnTo>
                    <a:lnTo>
                      <a:pt x="3355" y="8925"/>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2" name="Straight Connector 94"/>
              <p:cNvSpPr/>
              <p:nvPr/>
            </p:nvSpPr>
            <p:spPr bwMode="auto">
              <a:xfrm flipH="1">
                <a:off x="5918200" y="1311276"/>
                <a:ext cx="1025525" cy="3476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3" name="Freeform: Shape 95"/>
              <p:cNvSpPr/>
              <p:nvPr/>
            </p:nvSpPr>
            <p:spPr bwMode="auto">
              <a:xfrm>
                <a:off x="5919695" y="1547849"/>
                <a:ext cx="2159653" cy="120556"/>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1" fmla="*/ 0 w 10000"/>
                  <a:gd name="connsiteY0-2" fmla="*/ 5798 h 5798"/>
                  <a:gd name="connsiteX1-3" fmla="*/ 0 w 10000"/>
                  <a:gd name="connsiteY1-4" fmla="*/ 5798 h 5798"/>
                  <a:gd name="connsiteX2-5" fmla="*/ 4953 w 10000"/>
                  <a:gd name="connsiteY2-6" fmla="*/ 0 h 5798"/>
                  <a:gd name="connsiteX3-7" fmla="*/ 4953 w 10000"/>
                  <a:gd name="connsiteY3-8" fmla="*/ 0 h 5798"/>
                  <a:gd name="connsiteX4-9" fmla="*/ 10000 w 10000"/>
                  <a:gd name="connsiteY4-10" fmla="*/ 1092 h 57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5798">
                    <a:moveTo>
                      <a:pt x="0" y="5798"/>
                    </a:moveTo>
                    <a:lnTo>
                      <a:pt x="0" y="5798"/>
                    </a:lnTo>
                    <a:lnTo>
                      <a:pt x="4953" y="0"/>
                    </a:lnTo>
                    <a:lnTo>
                      <a:pt x="4953" y="0"/>
                    </a:lnTo>
                    <a:lnTo>
                      <a:pt x="10000" y="1092"/>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4" name="Freeform: Shape 96"/>
              <p:cNvSpPr/>
              <p:nvPr/>
            </p:nvSpPr>
            <p:spPr bwMode="auto">
              <a:xfrm>
                <a:off x="5765799" y="3549651"/>
                <a:ext cx="282575" cy="1854200"/>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5" name="Freeform: Shape 97"/>
              <p:cNvSpPr/>
              <p:nvPr/>
            </p:nvSpPr>
            <p:spPr bwMode="auto">
              <a:xfrm>
                <a:off x="5765799" y="1666876"/>
                <a:ext cx="209550" cy="1882775"/>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12700">
                <a:solidFill>
                  <a:schemeClr val="bg1">
                    <a:lumMod val="65000"/>
                    <a:alpha val="54000"/>
                  </a:schemeClr>
                </a:solidFill>
                <a:prstDash val="solid"/>
                <a:round/>
                <a:headEnd type="none"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6" name="Freeform: Shape 98"/>
              <p:cNvSpPr/>
              <p:nvPr/>
            </p:nvSpPr>
            <p:spPr bwMode="auto">
              <a:xfrm>
                <a:off x="6889749" y="4346575"/>
                <a:ext cx="476270" cy="1200150"/>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1" fmla="*/ 0 w 7538"/>
                  <a:gd name="connsiteY0-2" fmla="*/ 0 h 10000"/>
                  <a:gd name="connsiteX1-3" fmla="*/ 5503 w 7538"/>
                  <a:gd name="connsiteY1-4" fmla="*/ 7817 h 10000"/>
                  <a:gd name="connsiteX2-5" fmla="*/ 7538 w 7538"/>
                  <a:gd name="connsiteY2-6" fmla="*/ 10000 h 10000"/>
                </a:gdLst>
                <a:ahLst/>
                <a:cxnLst>
                  <a:cxn ang="0">
                    <a:pos x="connsiteX0-1" y="connsiteY0-2"/>
                  </a:cxn>
                  <a:cxn ang="0">
                    <a:pos x="connsiteX1-3" y="connsiteY1-4"/>
                  </a:cxn>
                  <a:cxn ang="0">
                    <a:pos x="connsiteX2-5" y="connsiteY2-6"/>
                  </a:cxn>
                </a:cxnLst>
                <a:rect l="l" t="t" r="r" b="b"/>
                <a:pathLst>
                  <a:path w="7538" h="10000">
                    <a:moveTo>
                      <a:pt x="0" y="0"/>
                    </a:moveTo>
                    <a:lnTo>
                      <a:pt x="5503" y="7817"/>
                    </a:lnTo>
                    <a:lnTo>
                      <a:pt x="7538" y="10000"/>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7" name="Freeform: Shape 99"/>
              <p:cNvSpPr/>
              <p:nvPr/>
            </p:nvSpPr>
            <p:spPr bwMode="auto">
              <a:xfrm>
                <a:off x="6889750" y="1557339"/>
                <a:ext cx="523875" cy="2789238"/>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8" name="Straight Connector 100"/>
              <p:cNvSpPr/>
              <p:nvPr/>
            </p:nvSpPr>
            <p:spPr bwMode="auto">
              <a:xfrm>
                <a:off x="6943725" y="1311276"/>
                <a:ext cx="28575" cy="2460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9" name="Straight Connector 101"/>
              <p:cNvSpPr/>
              <p:nvPr/>
            </p:nvSpPr>
            <p:spPr bwMode="auto">
              <a:xfrm flipH="1">
                <a:off x="5033963" y="1657222"/>
                <a:ext cx="874730" cy="831979"/>
              </a:xfrm>
              <a:prstGeom prst="line">
                <a:avLst/>
              </a:pr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0" name="Straight Connector 102"/>
              <p:cNvSpPr/>
              <p:nvPr/>
            </p:nvSpPr>
            <p:spPr bwMode="auto">
              <a:xfrm flipH="1" flipV="1">
                <a:off x="8888413" y="3265489"/>
                <a:ext cx="247650" cy="1127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1" name="Straight Connector 103"/>
              <p:cNvSpPr/>
              <p:nvPr/>
            </p:nvSpPr>
            <p:spPr bwMode="auto">
              <a:xfrm flipH="1" flipV="1">
                <a:off x="8063440" y="1579414"/>
                <a:ext cx="282046" cy="733574"/>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2" name="Straight Connector 104"/>
              <p:cNvSpPr/>
              <p:nvPr/>
            </p:nvSpPr>
            <p:spPr bwMode="auto">
              <a:xfrm flipH="1" flipV="1">
                <a:off x="8345488" y="2312989"/>
                <a:ext cx="542925" cy="9525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3" name="Straight Connector 105"/>
              <p:cNvSpPr/>
              <p:nvPr/>
            </p:nvSpPr>
            <p:spPr bwMode="auto">
              <a:xfrm flipH="1" flipV="1">
                <a:off x="8888413" y="3265489"/>
                <a:ext cx="23812" cy="1282699"/>
              </a:xfrm>
              <a:prstGeom prst="line">
                <a:avLst/>
              </a:pr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4" name="Freeform: Shape 106"/>
              <p:cNvSpPr/>
              <p:nvPr/>
            </p:nvSpPr>
            <p:spPr bwMode="auto">
              <a:xfrm>
                <a:off x="6889750" y="4346576"/>
                <a:ext cx="2022475" cy="382588"/>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25" name="Straight Connector 107"/>
              <p:cNvSpPr/>
              <p:nvPr/>
            </p:nvSpPr>
            <p:spPr bwMode="auto">
              <a:xfrm>
                <a:off x="5765800" y="3549651"/>
                <a:ext cx="1123950" cy="7969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6" name="Straight Connector 108"/>
              <p:cNvSpPr/>
              <p:nvPr/>
            </p:nvSpPr>
            <p:spPr bwMode="auto">
              <a:xfrm>
                <a:off x="5033963" y="2489201"/>
                <a:ext cx="731838" cy="1060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7" name="Straight Connector 109"/>
              <p:cNvSpPr/>
              <p:nvPr/>
            </p:nvSpPr>
            <p:spPr bwMode="auto">
              <a:xfrm flipH="1">
                <a:off x="5033963" y="2251076"/>
                <a:ext cx="941388" cy="2381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8" name="Straight Connector 110"/>
              <p:cNvSpPr/>
              <p:nvPr/>
            </p:nvSpPr>
            <p:spPr bwMode="auto">
              <a:xfrm flipH="1">
                <a:off x="5975350" y="1557339"/>
                <a:ext cx="996950" cy="693738"/>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9" name="Straight Connector 111"/>
              <p:cNvSpPr/>
              <p:nvPr/>
            </p:nvSpPr>
            <p:spPr bwMode="auto">
              <a:xfrm flipH="1" flipV="1">
                <a:off x="6972300" y="1557339"/>
                <a:ext cx="1373188" cy="7556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0" name="Freeform: Shape 112"/>
              <p:cNvSpPr/>
              <p:nvPr/>
            </p:nvSpPr>
            <p:spPr bwMode="auto">
              <a:xfrm>
                <a:off x="8345488" y="2312989"/>
                <a:ext cx="666750" cy="928688"/>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1" name="Freeform: Shape 113"/>
              <p:cNvSpPr/>
              <p:nvPr/>
            </p:nvSpPr>
            <p:spPr bwMode="auto">
              <a:xfrm>
                <a:off x="8320088" y="2312989"/>
                <a:ext cx="571500" cy="2416175"/>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2" name="Straight Connector 114"/>
              <p:cNvSpPr/>
              <p:nvPr/>
            </p:nvSpPr>
            <p:spPr bwMode="auto">
              <a:xfrm flipV="1">
                <a:off x="7413625" y="2312989"/>
                <a:ext cx="931863" cy="298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3" name="Straight Connector 115"/>
              <p:cNvSpPr/>
              <p:nvPr/>
            </p:nvSpPr>
            <p:spPr bwMode="auto">
              <a:xfrm flipV="1">
                <a:off x="5765800" y="2611439"/>
                <a:ext cx="1647825" cy="9509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4" name="Freeform: Shape 116"/>
              <p:cNvSpPr/>
              <p:nvPr/>
            </p:nvSpPr>
            <p:spPr bwMode="auto">
              <a:xfrm>
                <a:off x="5118100" y="3562351"/>
                <a:ext cx="876300" cy="1244600"/>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5" name="Straight Connector 117"/>
              <p:cNvSpPr/>
              <p:nvPr/>
            </p:nvSpPr>
            <p:spPr bwMode="auto">
              <a:xfrm flipH="1">
                <a:off x="5994400" y="4346576"/>
                <a:ext cx="895350" cy="46037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6" name="Freeform: Shape 118"/>
              <p:cNvSpPr/>
              <p:nvPr/>
            </p:nvSpPr>
            <p:spPr bwMode="auto">
              <a:xfrm>
                <a:off x="6889750" y="3265488"/>
                <a:ext cx="1998663" cy="1081088"/>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7" name="Freeform: Shape 119"/>
              <p:cNvSpPr/>
              <p:nvPr/>
            </p:nvSpPr>
            <p:spPr bwMode="auto">
              <a:xfrm>
                <a:off x="6064250" y="5224463"/>
                <a:ext cx="2043113" cy="184150"/>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8" name="Freeform: Shape 120"/>
              <p:cNvSpPr/>
              <p:nvPr/>
            </p:nvSpPr>
            <p:spPr bwMode="auto">
              <a:xfrm>
                <a:off x="5994399" y="4729162"/>
                <a:ext cx="2338388" cy="555625"/>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9" name="Straight Connector 121"/>
              <p:cNvSpPr/>
              <p:nvPr/>
            </p:nvSpPr>
            <p:spPr bwMode="auto">
              <a:xfrm>
                <a:off x="7413625" y="2611438"/>
                <a:ext cx="908050" cy="8763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40" name="Straight Connector 122"/>
              <p:cNvSpPr/>
              <p:nvPr/>
            </p:nvSpPr>
            <p:spPr bwMode="auto">
              <a:xfrm>
                <a:off x="5975350" y="2251076"/>
                <a:ext cx="1438275" cy="3603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grpSp>
        <p:sp>
          <p:nvSpPr>
            <p:cNvPr id="4" name="Oval 86"/>
            <p:cNvSpPr/>
            <p:nvPr/>
          </p:nvSpPr>
          <p:spPr>
            <a:xfrm>
              <a:off x="1786997" y="1759244"/>
              <a:ext cx="1754054" cy="1754050"/>
            </a:xfrm>
            <a:prstGeom prst="ellipse">
              <a:avLst/>
            </a:prstGeom>
            <a:solidFill>
              <a:srgbClr val="FCCCB8">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mj-ea"/>
                <a:ea typeface="+mj-ea"/>
              </a:endParaRPr>
            </a:p>
          </p:txBody>
        </p:sp>
        <p:sp>
          <p:nvSpPr>
            <p:cNvPr id="5" name="TextBox 87"/>
            <p:cNvSpPr txBox="1"/>
            <p:nvPr/>
          </p:nvSpPr>
          <p:spPr bwMode="auto">
            <a:xfrm>
              <a:off x="1803373" y="2282506"/>
              <a:ext cx="1674508" cy="831260"/>
            </a:xfrm>
            <a:prstGeom prst="rect">
              <a:avLst/>
            </a:prstGeom>
            <a:noFill/>
            <a:scene3d>
              <a:camera prst="orthographicFront">
                <a:rot lat="0" lon="0" rev="0"/>
              </a:camera>
              <a:lightRig rig="threePt" dir="t"/>
            </a:scene3d>
            <a:sp3d prstMaterial="matte">
              <a:bevelT w="1270" h="1270"/>
            </a:sp3d>
          </p:spPr>
          <p:txBody>
            <a:bodyPr wrap="none" lIns="0" tIns="0" rIns="0" bIns="0" anchor="t" anchorCtr="0"/>
            <a:lstStyle/>
            <a:p>
              <a:pPr algn="ctr" latinLnBrk="0">
                <a:buClr>
                  <a:prstClr val="white"/>
                </a:buClr>
                <a:defRPr/>
              </a:pPr>
              <a:r>
                <a:rPr lang="ja-JP" altLang="zh-CN" sz="2400" b="1" dirty="0">
                  <a:solidFill>
                    <a:schemeClr val="bg1"/>
                  </a:solidFill>
                  <a:latin typeface="irohamaru mikami Medium" panose="020B0602020203020207" charset="-120"/>
                  <a:ea typeface="irohamaru mikami Medium" panose="020B0602020203020207" charset="-120"/>
                </a:rPr>
                <a:t>学習指導と</a:t>
              </a:r>
            </a:p>
            <a:p>
              <a:pPr algn="ctr" latinLnBrk="0">
                <a:buClr>
                  <a:prstClr val="white"/>
                </a:buClr>
                <a:defRPr/>
              </a:pPr>
              <a:r>
                <a:rPr lang="ja-JP" altLang="zh-CN" sz="2400" b="1" dirty="0">
                  <a:solidFill>
                    <a:schemeClr val="bg1"/>
                  </a:solidFill>
                  <a:latin typeface="irohamaru mikami Medium" panose="020B0602020203020207" charset="-120"/>
                  <a:ea typeface="irohamaru mikami Medium" panose="020B0602020203020207" charset="-120"/>
                </a:rPr>
                <a:t>指導内容</a:t>
              </a:r>
            </a:p>
          </p:txBody>
        </p:sp>
      </p:grpSp>
      <p:pic>
        <p:nvPicPr>
          <p:cNvPr id="47" name="图片 46" descr="31393935333132353b31393939353630343bb7bdd0ced0f2bac531"/>
          <p:cNvPicPr>
            <a:picLocks noChangeAspect="1"/>
          </p:cNvPicPr>
          <p:nvPr/>
        </p:nvPicPr>
        <p:blipFill>
          <a:blip r:embed="rId3"/>
          <a:stretch>
            <a:fillRect/>
          </a:stretch>
        </p:blipFill>
        <p:spPr>
          <a:xfrm>
            <a:off x="4213860" y="1706245"/>
            <a:ext cx="868680" cy="868680"/>
          </a:xfrm>
          <a:prstGeom prst="rect">
            <a:avLst/>
          </a:prstGeom>
        </p:spPr>
      </p:pic>
      <p:pic>
        <p:nvPicPr>
          <p:cNvPr id="48" name="图片 47" descr="31393935333132353b31393939353630353bb7bdd0ced0f2bac532"/>
          <p:cNvPicPr>
            <a:picLocks noChangeAspect="1"/>
          </p:cNvPicPr>
          <p:nvPr/>
        </p:nvPicPr>
        <p:blipFill>
          <a:blip r:embed="rId4"/>
          <a:stretch>
            <a:fillRect/>
          </a:stretch>
        </p:blipFill>
        <p:spPr>
          <a:xfrm>
            <a:off x="4213860" y="3290570"/>
            <a:ext cx="888365" cy="888365"/>
          </a:xfrm>
          <a:prstGeom prst="rect">
            <a:avLst/>
          </a:prstGeom>
        </p:spPr>
      </p:pic>
      <p:sp>
        <p:nvSpPr>
          <p:cNvPr id="45" name="文本框 44"/>
          <p:cNvSpPr txBox="1"/>
          <p:nvPr/>
        </p:nvSpPr>
        <p:spPr>
          <a:xfrm>
            <a:off x="5374005" y="1706245"/>
            <a:ext cx="6728460" cy="977265"/>
          </a:xfrm>
          <a:prstGeom prst="rect">
            <a:avLst/>
          </a:prstGeom>
          <a:noFill/>
        </p:spPr>
        <p:txBody>
          <a:bodyPr wrap="square" rtlCol="0" anchor="t">
            <a:spAutoFit/>
          </a:bodyPr>
          <a:lstStyle/>
          <a:p>
            <a:pPr>
              <a:lnSpc>
                <a:spcPct val="120000"/>
              </a:lnSpc>
              <a:buNone/>
            </a:pPr>
            <a:r>
              <a:rPr lang="ja-JP" altLang="en-US" sz="2400" dirty="0">
                <a:solidFill>
                  <a:srgbClr val="595959"/>
                </a:solidFill>
                <a:latin typeface="MS PGothic" panose="020B0600070205080204" charset="-128"/>
                <a:ea typeface="MS PGothic" panose="020B0600070205080204" charset="-128"/>
                <a:sym typeface="微软雅黑" panose="020B0503020204020204" pitchFamily="34" charset="-122"/>
              </a:rPr>
              <a:t>提出された第一稿に出た不適切な</a:t>
            </a:r>
          </a:p>
          <a:p>
            <a:pPr>
              <a:lnSpc>
                <a:spcPct val="120000"/>
              </a:lnSpc>
              <a:buNone/>
            </a:pPr>
            <a:r>
              <a:rPr lang="ja-JP" altLang="en-US" sz="2400" dirty="0">
                <a:solidFill>
                  <a:srgbClr val="595959"/>
                </a:solidFill>
                <a:latin typeface="MS PGothic" panose="020B0600070205080204" charset="-128"/>
                <a:ea typeface="MS PGothic" panose="020B0600070205080204" charset="-128"/>
                <a:sym typeface="微软雅黑" panose="020B0503020204020204" pitchFamily="34" charset="-122"/>
              </a:rPr>
              <a:t>表現を注意する。</a:t>
            </a:r>
          </a:p>
        </p:txBody>
      </p:sp>
      <p:sp>
        <p:nvSpPr>
          <p:cNvPr id="51" name="文本框 50"/>
          <p:cNvSpPr txBox="1"/>
          <p:nvPr/>
        </p:nvSpPr>
        <p:spPr>
          <a:xfrm>
            <a:off x="5302885" y="3331210"/>
            <a:ext cx="5154295" cy="829945"/>
          </a:xfrm>
          <a:prstGeom prst="rect">
            <a:avLst/>
          </a:prstGeom>
          <a:noFill/>
        </p:spPr>
        <p:txBody>
          <a:bodyPr wrap="none" rtlCol="0" anchor="t">
            <a:spAutoFit/>
          </a:bodyPr>
          <a:lstStyle/>
          <a:p>
            <a:pPr algn="l">
              <a:buNone/>
            </a:pPr>
            <a:r>
              <a:rPr lang="ja-JP" altLang="en-US" sz="2400" dirty="0">
                <a:solidFill>
                  <a:srgbClr val="595959"/>
                </a:solidFill>
                <a:latin typeface="MS PGothic" panose="020B0600070205080204" charset="-128"/>
                <a:ea typeface="MS PGothic" panose="020B0600070205080204" charset="-128"/>
                <a:sym typeface="微软雅黑" panose="020B0503020204020204" pitchFamily="34" charset="-122"/>
              </a:rPr>
              <a:t>グループメンバーの作文のよいところと</a:t>
            </a:r>
          </a:p>
          <a:p>
            <a:pPr algn="l">
              <a:buNone/>
            </a:pPr>
            <a:r>
              <a:rPr lang="ja-JP" altLang="en-US" sz="2400" dirty="0">
                <a:solidFill>
                  <a:srgbClr val="595959"/>
                </a:solidFill>
                <a:latin typeface="MS PGothic" panose="020B0600070205080204" charset="-128"/>
                <a:ea typeface="MS PGothic" panose="020B0600070205080204" charset="-128"/>
                <a:sym typeface="微软雅黑" panose="020B0503020204020204" pitchFamily="34" charset="-122"/>
              </a:rPr>
              <a:t>悪いところを見つけ、コメントする。</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3" name="圆角矩形 2"/>
          <p:cNvSpPr/>
          <p:nvPr/>
        </p:nvSpPr>
        <p:spPr>
          <a:xfrm>
            <a:off x="1415415" y="2707005"/>
            <a:ext cx="9676130" cy="2864485"/>
          </a:xfrm>
          <a:prstGeom prst="roundRect">
            <a:avLst/>
          </a:prstGeom>
          <a:solidFill>
            <a:schemeClr val="bg1"/>
          </a:solidFill>
          <a:ln w="25400" cap="flat" cmpd="sng" algn="ctr">
            <a:solidFill>
              <a:srgbClr val="F3E3C1">
                <a:shade val="50000"/>
              </a:srgbClr>
            </a:solidFill>
            <a:prstDash val="solid"/>
          </a:ln>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nSpc>
                <a:spcPct val="240000"/>
              </a:lnSpc>
            </a:pPr>
            <a:endParaRPr lang="en-US" altLang="ja-JP" sz="2400" b="1" dirty="0" smtClean="0">
              <a:solidFill>
                <a:schemeClr val="tx1">
                  <a:lumMod val="65000"/>
                  <a:lumOff val="35000"/>
                </a:schemeClr>
              </a:solid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sym typeface="+mn-ea"/>
            </a:endParaRPr>
          </a:p>
          <a:p>
            <a:pPr>
              <a:lnSpc>
                <a:spcPct val="190000"/>
              </a:lnSpc>
            </a:pPr>
            <a:endParaRPr lang="ja-JP" altLang="en-US" sz="2400">
              <a:solidFill>
                <a:schemeClr val="tx1">
                  <a:lumMod val="65000"/>
                  <a:lumOff val="35000"/>
                </a:schemeClr>
              </a:solidFill>
              <a:effectLst/>
              <a:latin typeface="微软雅黑" panose="020B0503020204020204" pitchFamily="34" charset="-122"/>
              <a:ea typeface="微软雅黑" panose="020B0503020204020204" pitchFamily="34" charset="-122"/>
              <a:cs typeface="MS PGothic" panose="020B0600070205080204" charset="-128"/>
              <a:sym typeface="+mn-ea"/>
            </a:endParaRPr>
          </a:p>
          <a:p>
            <a:pPr>
              <a:lnSpc>
                <a:spcPct val="190000"/>
              </a:lnSpc>
            </a:pPr>
            <a:r>
              <a:rPr lang="ja-JP" altLang="en-US" sz="2400">
                <a:solidFill>
                  <a:schemeClr val="tx1">
                    <a:lumMod val="65000"/>
                    <a:lumOff val="35000"/>
                  </a:schemeClr>
                </a:solidFill>
                <a:effectLst/>
                <a:latin typeface="微软雅黑" panose="020B0503020204020204" pitchFamily="34" charset="-122"/>
                <a:ea typeface="微软雅黑" panose="020B0503020204020204" pitchFamily="34" charset="-122"/>
                <a:cs typeface="MS PGothic" panose="020B0600070205080204" charset="-128"/>
                <a:sym typeface="+mn-ea"/>
              </a:rPr>
              <a:t>✮</a:t>
            </a:r>
            <a:r>
              <a:rPr lang="ja-JP" altLang="en-US" sz="24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評価基準を明確にして、基準に達するように促す。</a:t>
            </a:r>
          </a:p>
          <a:p>
            <a:pPr>
              <a:lnSpc>
                <a:spcPct val="190000"/>
              </a:lnSpc>
              <a:buNone/>
            </a:pPr>
            <a:r>
              <a:rPr lang="ja-JP" altLang="en-US" sz="2400">
                <a:solidFill>
                  <a:schemeClr val="tx1">
                    <a:lumMod val="65000"/>
                    <a:lumOff val="35000"/>
                  </a:schemeClr>
                </a:solidFill>
                <a:effectLst/>
                <a:latin typeface="MS PGothic" panose="020B0600070205080204" charset="-128"/>
                <a:ea typeface="MS PGothic" panose="020B0600070205080204" charset="-128"/>
                <a:cs typeface="MS PGothic" panose="020B0600070205080204" charset="-128"/>
                <a:sym typeface="+mn-ea"/>
              </a:rPr>
              <a:t>✬ピア活動の時間がどれだけあるかを把握し、十分な時間を設ける。</a:t>
            </a:r>
          </a:p>
          <a:p>
            <a:pPr>
              <a:lnSpc>
                <a:spcPct val="190000"/>
              </a:lnSpc>
              <a:buNone/>
            </a:pPr>
            <a:r>
              <a:rPr lang="ja-JP" altLang="en-US" sz="2400">
                <a:solidFill>
                  <a:schemeClr val="tx1">
                    <a:lumMod val="65000"/>
                    <a:lumOff val="35000"/>
                  </a:schemeClr>
                </a:solidFill>
                <a:effectLst/>
                <a:latin typeface="MS PGothic" panose="020B0600070205080204" charset="-128"/>
                <a:ea typeface="MS PGothic" panose="020B0600070205080204" charset="-128"/>
                <a:cs typeface="MS PGothic" panose="020B0600070205080204" charset="-128"/>
                <a:sym typeface="+mn-ea"/>
              </a:rPr>
              <a:t>✮友達の作文から、話題の広げ方、表現を学ぶように励ます。</a:t>
            </a:r>
          </a:p>
          <a:p>
            <a:pPr>
              <a:lnSpc>
                <a:spcPct val="260000"/>
              </a:lnSpc>
              <a:buNone/>
            </a:pPr>
            <a:endParaRPr lang="ja-JP" altLang="zh-CN" sz="2400" b="1">
              <a:solidFill>
                <a:schemeClr val="tx1"/>
              </a:solidFill>
              <a:latin typeface="MS Mincho" panose="02020609040205080304" charset="-128"/>
              <a:ea typeface="MS Mincho" panose="02020609040205080304" charset="-128"/>
              <a:sym typeface="+mn-ea"/>
            </a:endParaRPr>
          </a:p>
          <a:p>
            <a:pPr>
              <a:lnSpc>
                <a:spcPct val="240000"/>
              </a:lnSpc>
            </a:pPr>
            <a:endParaRPr lang="ja-JP" altLang="zh-CN" sz="2400" b="1">
              <a:solidFill>
                <a:schemeClr val="tx1"/>
              </a:solidFill>
              <a:latin typeface="MS Mincho" panose="02020609040205080304" charset="-128"/>
              <a:ea typeface="MS Mincho" panose="02020609040205080304" charset="-128"/>
              <a:sym typeface="+mn-ea"/>
            </a:endParaRPr>
          </a:p>
        </p:txBody>
      </p:sp>
      <p:sp>
        <p:nvSpPr>
          <p:cNvPr id="4" name="文本框 3"/>
          <p:cNvSpPr txBox="1"/>
          <p:nvPr/>
        </p:nvSpPr>
        <p:spPr>
          <a:xfrm>
            <a:off x="3736975" y="1093470"/>
            <a:ext cx="4718050" cy="706755"/>
          </a:xfrm>
          <a:prstGeom prst="rect">
            <a:avLst/>
          </a:prstGeom>
          <a:noFill/>
        </p:spPr>
        <p:txBody>
          <a:bodyPr wrap="square" rtlCol="0">
            <a:spAutoFit/>
          </a:bodyPr>
          <a:lstStyle/>
          <a:p>
            <a:pPr algn="ctr"/>
            <a:r>
              <a:rPr lang="ja-JP" altLang="ja-JP" sz="4000">
                <a:latin typeface="MS PGothic" panose="020B0600070205080204" charset="-128"/>
                <a:ea typeface="MS PGothic" panose="020B0600070205080204" charset="-128"/>
                <a:sym typeface="+mn-ea"/>
              </a:rPr>
              <a:t>指導上の留意点</a:t>
            </a:r>
            <a:endParaRPr lang="ja-JP" altLang="zh-CN" sz="4000">
              <a:latin typeface="MS Mincho" panose="02020609040205080304" charset="-128"/>
              <a:ea typeface="MS Mincho" panose="02020609040205080304" charset="-128"/>
            </a:endParaRPr>
          </a:p>
        </p:txBody>
      </p:sp>
    </p:spTree>
    <p:custDataLst>
      <p:tags r:id="rId1"/>
    </p:custDataLst>
  </p:cSld>
  <p:clrMapOvr>
    <a:masterClrMapping/>
  </p:clrMapOvr>
  <p:transition spd="slow">
    <p:push dir="u"/>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5" name="矩形 14"/>
          <p:cNvSpPr/>
          <p:nvPr/>
        </p:nvSpPr>
        <p:spPr>
          <a:xfrm>
            <a:off x="548400" y="844967"/>
            <a:ext cx="11095200" cy="5167212"/>
          </a:xfrm>
          <a:prstGeom prst="rect">
            <a:avLst/>
          </a:prstGeom>
          <a:solidFill>
            <a:schemeClr val="bg1"/>
          </a:solidFill>
          <a:ln w="12700">
            <a:noFill/>
            <a:miter lim="800000"/>
          </a:ln>
          <a:effectLst>
            <a:outerShdw blurRad="25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r>
              <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第一稿作文に出た問題点を改善する</a:t>
            </a: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p:txBody>
      </p:sp>
      <p:sp>
        <p:nvSpPr>
          <p:cNvPr id="2" name="矩形 1"/>
          <p:cNvSpPr/>
          <p:nvPr/>
        </p:nvSpPr>
        <p:spPr>
          <a:xfrm>
            <a:off x="548400" y="3431790"/>
            <a:ext cx="11095200" cy="246458"/>
          </a:xfrm>
          <a:prstGeom prst="rect">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TextBox 10"/>
          <p:cNvSpPr txBox="1"/>
          <p:nvPr/>
        </p:nvSpPr>
        <p:spPr>
          <a:xfrm>
            <a:off x="2233295" y="2416810"/>
            <a:ext cx="7725410" cy="829945"/>
          </a:xfrm>
          <a:prstGeom prst="rect">
            <a:avLst/>
          </a:prstGeom>
          <a:noFill/>
        </p:spPr>
        <p:txBody>
          <a:bodyPr wrap="square" rtlCol="0" anchor="ctr">
            <a:spAutoFit/>
          </a:bodyPr>
          <a:lstStyle/>
          <a:p>
            <a:pPr algn="ctr"/>
            <a:r>
              <a:rPr lang="ja-JP" altLang="zh-CN" sz="4800" b="1" dirty="0">
                <a:ln>
                  <a:solidFill>
                    <a:srgbClr val="595959"/>
                  </a:solidFill>
                </a:ln>
                <a:solidFill>
                  <a:srgbClr val="595959"/>
                </a:solidFill>
                <a:latin typeface="MS Mincho" panose="02020609040205080304" charset="-128"/>
                <a:ea typeface="MS Mincho" panose="02020609040205080304" charset="-128"/>
                <a:sym typeface="+mn-ea"/>
              </a:rPr>
              <a:t>学習目標</a:t>
            </a:r>
            <a:r>
              <a:rPr lang="en-US" altLang="ja-JP" sz="4800" b="1" dirty="0">
                <a:ln>
                  <a:solidFill>
                    <a:srgbClr val="595959"/>
                  </a:solidFill>
                </a:ln>
                <a:solidFill>
                  <a:srgbClr val="595959"/>
                </a:solidFill>
                <a:latin typeface="MS Mincho" panose="02020609040205080304" charset="-128"/>
                <a:ea typeface="MS Mincho" panose="02020609040205080304" charset="-128"/>
                <a:sym typeface="+mn-ea"/>
              </a:rPr>
              <a:t>-</a:t>
            </a:r>
            <a:r>
              <a:rPr lang="ja-JP" altLang="en-US" sz="4800" b="1" dirty="0">
                <a:ln>
                  <a:solidFill>
                    <a:srgbClr val="595959"/>
                  </a:solidFill>
                </a:ln>
                <a:solidFill>
                  <a:srgbClr val="595959"/>
                </a:solidFill>
                <a:latin typeface="MS Mincho" panose="02020609040205080304" charset="-128"/>
                <a:ea typeface="MS Mincho" panose="02020609040205080304" charset="-128"/>
                <a:sym typeface="+mn-ea"/>
              </a:rPr>
              <a:t>１</a:t>
            </a: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1"/>
                                        </p:tgtEl>
                                        <p:attrNameLst>
                                          <p:attrName>style.visibility</p:attrName>
                                        </p:attrNameLst>
                                      </p:cBhvr>
                                      <p:to>
                                        <p:strVal val="visible"/>
                                      </p:to>
                                    </p:set>
                                    <p:anim calcmode="lin" valueType="num">
                                      <p:cBhvr additive="base">
                                        <p:cTn id="7" dur="1000"/>
                                        <p:tgtEl>
                                          <p:spTgt spid="11"/>
                                        </p:tgtEl>
                                        <p:attrNameLst>
                                          <p:attrName>ppt_x</p:attrName>
                                        </p:attrNameLst>
                                      </p:cBhvr>
                                      <p:tavLst>
                                        <p:tav tm="0">
                                          <p:val>
                                            <p:strVal val="#ppt_x-#ppt_w*1.125000"/>
                                          </p:val>
                                        </p:tav>
                                        <p:tav tm="100000">
                                          <p:val>
                                            <p:strVal val="#ppt_x"/>
                                          </p:val>
                                        </p:tav>
                                      </p:tavLst>
                                    </p:anim>
                                    <p:animEffect transition="in" filter="wipe(right)">
                                      <p:cBhvr>
                                        <p:cTn id="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7" name="矩形 16"/>
          <p:cNvSpPr/>
          <p:nvPr/>
        </p:nvSpPr>
        <p:spPr>
          <a:xfrm>
            <a:off x="542925" y="1193800"/>
            <a:ext cx="11106150" cy="519430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p>
        </p:txBody>
      </p:sp>
      <p:sp>
        <p:nvSpPr>
          <p:cNvPr id="2" name="标题 1"/>
          <p:cNvSpPr>
            <a:spLocks noGrp="1"/>
          </p:cNvSpPr>
          <p:nvPr>
            <p:ph type="title"/>
          </p:nvPr>
        </p:nvSpPr>
        <p:spPr>
          <a:xfrm>
            <a:off x="929640" y="-635"/>
            <a:ext cx="10976610" cy="880110"/>
          </a:xfrm>
        </p:spPr>
        <p:txBody>
          <a:bodyPr>
            <a:noAutofit/>
          </a:bodyPr>
          <a:lstStyle/>
          <a:p>
            <a:r>
              <a:rPr lang="ja-JP" altLang="zh-CN" b="1" dirty="0">
                <a:solidFill>
                  <a:schemeClr val="accent2">
                    <a:lumMod val="60000"/>
                    <a:lumOff val="40000"/>
                  </a:schemeClr>
                </a:solidFill>
                <a:latin typeface="MS Mincho" panose="02020609040205080304" charset="-128"/>
                <a:ea typeface="MS Mincho" panose="02020609040205080304" charset="-128"/>
                <a:cs typeface="微软雅黑" panose="020B0503020204020204" pitchFamily="34" charset="-122"/>
                <a:sym typeface="+mn-ea"/>
              </a:rPr>
              <a:t>第一稿作文に出た問題点を改善する</a:t>
            </a:r>
            <a:endParaRPr lang="zh-CN" altLang="en-US" sz="4000" b="1" dirty="0">
              <a:solidFill>
                <a:schemeClr val="accent2">
                  <a:lumMod val="60000"/>
                  <a:lumOff val="40000"/>
                </a:schemeClr>
              </a:solidFill>
            </a:endParaRPr>
          </a:p>
        </p:txBody>
      </p:sp>
      <p:sp>
        <p:nvSpPr>
          <p:cNvPr id="55" name="MH_Title_1"/>
          <p:cNvSpPr/>
          <p:nvPr>
            <p:custDataLst>
              <p:tags r:id="rId1"/>
            </p:custDataLst>
          </p:nvPr>
        </p:nvSpPr>
        <p:spPr>
          <a:xfrm>
            <a:off x="1407093" y="4117191"/>
            <a:ext cx="1505364" cy="631946"/>
          </a:xfrm>
          <a:prstGeom prst="roundRect">
            <a:avLst/>
          </a:prstGeom>
          <a:solidFill>
            <a:srgbClr val="595959"/>
          </a:solidFill>
          <a:ln w="15875" cap="flat" cmpd="sng" algn="ctr">
            <a:noFill/>
            <a:prstDash val="solid"/>
            <a:miter lim="800000"/>
          </a:ln>
          <a:effectLst/>
        </p:spPr>
        <p:txBody>
          <a:bodyPr anchor="ctr"/>
          <a:lstStyle/>
          <a:p>
            <a:pPr algn="ctr"/>
            <a:endParaRPr lang="en-US" altLang="zh-CN" sz="2000" b="1" spc="300" dirty="0">
              <a:solidFill>
                <a:schemeClr val="lt1"/>
              </a:solidFill>
              <a:latin typeface="Impact" panose="020B0806030902050204" pitchFamily="34" charset="0"/>
            </a:endParaRPr>
          </a:p>
        </p:txBody>
      </p:sp>
      <p:sp>
        <p:nvSpPr>
          <p:cNvPr id="63" name="MH_Title_1"/>
          <p:cNvSpPr/>
          <p:nvPr>
            <p:custDataLst>
              <p:tags r:id="rId2"/>
            </p:custDataLst>
          </p:nvPr>
        </p:nvSpPr>
        <p:spPr>
          <a:xfrm>
            <a:off x="3028094" y="4117191"/>
            <a:ext cx="1505364" cy="631946"/>
          </a:xfrm>
          <a:prstGeom prst="roundRect">
            <a:avLst/>
          </a:prstGeom>
          <a:solidFill>
            <a:srgbClr val="595959"/>
          </a:solidFill>
          <a:ln w="15875" cap="flat" cmpd="sng" algn="ctr">
            <a:noFill/>
            <a:prstDash val="solid"/>
            <a:miter lim="800000"/>
          </a:ln>
          <a:effectLst/>
        </p:spPr>
        <p:txBody>
          <a:bodyPr anchor="ctr"/>
          <a:lstStyle/>
          <a:p>
            <a:pPr algn="ctr"/>
            <a:endParaRPr lang="en-US" altLang="zh-CN" sz="2000" b="1" spc="300" dirty="0">
              <a:solidFill>
                <a:schemeClr val="lt1"/>
              </a:solidFill>
              <a:latin typeface="Impact" panose="020B0806030902050204" pitchFamily="34" charset="0"/>
            </a:endParaRPr>
          </a:p>
        </p:txBody>
      </p:sp>
      <p:sp>
        <p:nvSpPr>
          <p:cNvPr id="66" name="MH_Title_1"/>
          <p:cNvSpPr/>
          <p:nvPr>
            <p:custDataLst>
              <p:tags r:id="rId3"/>
            </p:custDataLst>
          </p:nvPr>
        </p:nvSpPr>
        <p:spPr>
          <a:xfrm>
            <a:off x="4650365" y="4117191"/>
            <a:ext cx="1505364" cy="631946"/>
          </a:xfrm>
          <a:prstGeom prst="roundRect">
            <a:avLst/>
          </a:prstGeom>
          <a:solidFill>
            <a:srgbClr val="595959"/>
          </a:solidFill>
          <a:ln w="15875" cap="flat" cmpd="sng" algn="ctr">
            <a:noFill/>
            <a:prstDash val="solid"/>
            <a:miter lim="800000"/>
          </a:ln>
          <a:effectLst/>
        </p:spPr>
        <p:txBody>
          <a:bodyPr anchor="ctr"/>
          <a:lstStyle/>
          <a:p>
            <a:pPr algn="ctr"/>
            <a:endParaRPr lang="en-US" altLang="zh-CN" sz="2000" b="1" spc="300" dirty="0">
              <a:solidFill>
                <a:schemeClr val="bg1"/>
              </a:solidFill>
              <a:latin typeface="Impact" panose="020B0806030902050204" pitchFamily="34" charset="0"/>
            </a:endParaRPr>
          </a:p>
        </p:txBody>
      </p:sp>
      <p:sp>
        <p:nvSpPr>
          <p:cNvPr id="3" name="圆角右箭头 2"/>
          <p:cNvSpPr/>
          <p:nvPr/>
        </p:nvSpPr>
        <p:spPr>
          <a:xfrm rot="5400000">
            <a:off x="9035213" y="2764745"/>
            <a:ext cx="334054" cy="1843482"/>
          </a:xfrm>
          <a:prstGeom prst="bentArrow">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83" name="圆角右箭头 82"/>
          <p:cNvSpPr/>
          <p:nvPr/>
        </p:nvSpPr>
        <p:spPr>
          <a:xfrm rot="16200000" flipH="1">
            <a:off x="2902550" y="2651130"/>
            <a:ext cx="334054" cy="2070715"/>
          </a:xfrm>
          <a:prstGeom prst="bentArrow">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85" name="圆角右箭头 84"/>
          <p:cNvSpPr/>
          <p:nvPr/>
        </p:nvSpPr>
        <p:spPr>
          <a:xfrm rot="5400000">
            <a:off x="7415282" y="2764745"/>
            <a:ext cx="334054" cy="1843482"/>
          </a:xfrm>
          <a:prstGeom prst="bentArrow">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86" name="圆角右箭头 85"/>
          <p:cNvSpPr/>
          <p:nvPr/>
        </p:nvSpPr>
        <p:spPr>
          <a:xfrm rot="16200000" flipH="1">
            <a:off x="4335075" y="2713553"/>
            <a:ext cx="334054" cy="1945868"/>
          </a:xfrm>
          <a:prstGeom prst="bentArrow">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49" name="MH_Title_1"/>
          <p:cNvSpPr/>
          <p:nvPr>
            <p:custDataLst>
              <p:tags r:id="rId4"/>
            </p:custDataLst>
          </p:nvPr>
        </p:nvSpPr>
        <p:spPr>
          <a:xfrm>
            <a:off x="9541945" y="4117191"/>
            <a:ext cx="1505364" cy="631946"/>
          </a:xfrm>
          <a:prstGeom prst="roundRect">
            <a:avLst/>
          </a:prstGeom>
          <a:solidFill>
            <a:srgbClr val="595959"/>
          </a:solidFill>
          <a:ln w="15875" cap="flat" cmpd="sng" algn="ctr">
            <a:noFill/>
            <a:prstDash val="solid"/>
            <a:miter lim="800000"/>
          </a:ln>
          <a:effectLst/>
        </p:spPr>
        <p:txBody>
          <a:bodyPr anchor="ctr"/>
          <a:lstStyle/>
          <a:p>
            <a:pPr algn="ctr"/>
            <a:endParaRPr lang="en-US" altLang="zh-CN" sz="2000" b="1" spc="300" dirty="0">
              <a:solidFill>
                <a:schemeClr val="bg1"/>
              </a:solidFill>
              <a:latin typeface="Impact" panose="020B0806030902050204" pitchFamily="34" charset="0"/>
            </a:endParaRPr>
          </a:p>
        </p:txBody>
      </p:sp>
      <p:sp>
        <p:nvSpPr>
          <p:cNvPr id="52" name="MH_Title_1"/>
          <p:cNvSpPr/>
          <p:nvPr>
            <p:custDataLst>
              <p:tags r:id="rId5"/>
            </p:custDataLst>
          </p:nvPr>
        </p:nvSpPr>
        <p:spPr>
          <a:xfrm>
            <a:off x="7893637" y="4117191"/>
            <a:ext cx="1505364" cy="631946"/>
          </a:xfrm>
          <a:prstGeom prst="roundRect">
            <a:avLst/>
          </a:prstGeom>
          <a:solidFill>
            <a:srgbClr val="595959"/>
          </a:solidFill>
          <a:ln w="15875" cap="flat" cmpd="sng" algn="ctr">
            <a:noFill/>
            <a:prstDash val="solid"/>
            <a:miter lim="800000"/>
          </a:ln>
          <a:effectLst/>
        </p:spPr>
        <p:txBody>
          <a:bodyPr anchor="ctr"/>
          <a:lstStyle/>
          <a:p>
            <a:pPr algn="ctr"/>
            <a:endParaRPr lang="en-US" altLang="zh-CN" sz="2000" b="1" spc="300" dirty="0">
              <a:solidFill>
                <a:schemeClr val="bg1"/>
              </a:solidFill>
              <a:latin typeface="Impact" panose="020B0806030902050204" pitchFamily="34" charset="0"/>
            </a:endParaRPr>
          </a:p>
        </p:txBody>
      </p:sp>
      <p:sp>
        <p:nvSpPr>
          <p:cNvPr id="58" name="MH_Title_1"/>
          <p:cNvSpPr/>
          <p:nvPr>
            <p:custDataLst>
              <p:tags r:id="rId6"/>
            </p:custDataLst>
          </p:nvPr>
        </p:nvSpPr>
        <p:spPr>
          <a:xfrm>
            <a:off x="6272001" y="4117191"/>
            <a:ext cx="1505364" cy="631946"/>
          </a:xfrm>
          <a:prstGeom prst="roundRect">
            <a:avLst/>
          </a:prstGeom>
          <a:solidFill>
            <a:srgbClr val="595959"/>
          </a:solidFill>
          <a:ln w="15875" cap="flat" cmpd="sng" algn="ctr">
            <a:noFill/>
            <a:prstDash val="solid"/>
            <a:miter lim="800000"/>
          </a:ln>
          <a:effectLst/>
        </p:spPr>
        <p:txBody>
          <a:bodyPr anchor="ctr"/>
          <a:lstStyle/>
          <a:p>
            <a:pPr algn="ctr"/>
            <a:endParaRPr lang="en-US" altLang="zh-CN" sz="2000" b="1" spc="300" dirty="0">
              <a:solidFill>
                <a:schemeClr val="bg1"/>
              </a:solidFill>
              <a:latin typeface="Impact" panose="020B0806030902050204" pitchFamily="34" charset="0"/>
            </a:endParaRPr>
          </a:p>
        </p:txBody>
      </p:sp>
      <p:sp>
        <p:nvSpPr>
          <p:cNvPr id="40" name="任意多边形 39"/>
          <p:cNvSpPr/>
          <p:nvPr/>
        </p:nvSpPr>
        <p:spPr>
          <a:xfrm rot="5400000">
            <a:off x="6464081" y="3094863"/>
            <a:ext cx="334054" cy="1183246"/>
          </a:xfrm>
          <a:custGeom>
            <a:avLst/>
            <a:gdLst>
              <a:gd name="connsiteX0" fmla="*/ 0 w 334054"/>
              <a:gd name="connsiteY0" fmla="*/ 1183246 h 1183246"/>
              <a:gd name="connsiteX1" fmla="*/ 0 w 334054"/>
              <a:gd name="connsiteY1" fmla="*/ 187905 h 1183246"/>
              <a:gd name="connsiteX2" fmla="*/ 146149 w 334054"/>
              <a:gd name="connsiteY2" fmla="*/ 41756 h 1183246"/>
              <a:gd name="connsiteX3" fmla="*/ 250541 w 334054"/>
              <a:gd name="connsiteY3" fmla="*/ 41757 h 1183246"/>
              <a:gd name="connsiteX4" fmla="*/ 250541 w 334054"/>
              <a:gd name="connsiteY4" fmla="*/ 0 h 1183246"/>
              <a:gd name="connsiteX5" fmla="*/ 334054 w 334054"/>
              <a:gd name="connsiteY5" fmla="*/ 83514 h 1183246"/>
              <a:gd name="connsiteX6" fmla="*/ 250541 w 334054"/>
              <a:gd name="connsiteY6" fmla="*/ 167027 h 1183246"/>
              <a:gd name="connsiteX7" fmla="*/ 250541 w 334054"/>
              <a:gd name="connsiteY7" fmla="*/ 125270 h 1183246"/>
              <a:gd name="connsiteX8" fmla="*/ 146149 w 334054"/>
              <a:gd name="connsiteY8" fmla="*/ 125270 h 1183246"/>
              <a:gd name="connsiteX9" fmla="*/ 83514 w 334054"/>
              <a:gd name="connsiteY9" fmla="*/ 187905 h 1183246"/>
              <a:gd name="connsiteX10" fmla="*/ 83514 w 334054"/>
              <a:gd name="connsiteY10" fmla="*/ 1183246 h 1183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4054" h="1183246">
                <a:moveTo>
                  <a:pt x="0" y="1183246"/>
                </a:moveTo>
                <a:lnTo>
                  <a:pt x="0" y="187905"/>
                </a:lnTo>
                <a:cubicBezTo>
                  <a:pt x="0" y="107189"/>
                  <a:pt x="65433" y="41756"/>
                  <a:pt x="146149" y="41756"/>
                </a:cubicBezTo>
                <a:lnTo>
                  <a:pt x="250541" y="41757"/>
                </a:lnTo>
                <a:lnTo>
                  <a:pt x="250541" y="0"/>
                </a:lnTo>
                <a:lnTo>
                  <a:pt x="334054" y="83514"/>
                </a:lnTo>
                <a:lnTo>
                  <a:pt x="250541" y="167027"/>
                </a:lnTo>
                <a:lnTo>
                  <a:pt x="250541" y="125270"/>
                </a:lnTo>
                <a:lnTo>
                  <a:pt x="146149" y="125270"/>
                </a:lnTo>
                <a:cubicBezTo>
                  <a:pt x="111557" y="125270"/>
                  <a:pt x="83514" y="153313"/>
                  <a:pt x="83514" y="187905"/>
                </a:cubicBezTo>
                <a:lnTo>
                  <a:pt x="83514" y="1183246"/>
                </a:ln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schemeClr val="tx1"/>
              </a:solidFill>
            </a:endParaRPr>
          </a:p>
        </p:txBody>
      </p:sp>
      <p:sp>
        <p:nvSpPr>
          <p:cNvPr id="41" name="任意多边形 40"/>
          <p:cNvSpPr/>
          <p:nvPr/>
        </p:nvSpPr>
        <p:spPr>
          <a:xfrm rot="16200000" flipH="1">
            <a:off x="5397547" y="3094863"/>
            <a:ext cx="334054" cy="1183246"/>
          </a:xfrm>
          <a:custGeom>
            <a:avLst/>
            <a:gdLst>
              <a:gd name="connsiteX0" fmla="*/ 0 w 334054"/>
              <a:gd name="connsiteY0" fmla="*/ 1183246 h 1183246"/>
              <a:gd name="connsiteX1" fmla="*/ 0 w 334054"/>
              <a:gd name="connsiteY1" fmla="*/ 187905 h 1183246"/>
              <a:gd name="connsiteX2" fmla="*/ 146149 w 334054"/>
              <a:gd name="connsiteY2" fmla="*/ 41756 h 1183246"/>
              <a:gd name="connsiteX3" fmla="*/ 250541 w 334054"/>
              <a:gd name="connsiteY3" fmla="*/ 41757 h 1183246"/>
              <a:gd name="connsiteX4" fmla="*/ 250541 w 334054"/>
              <a:gd name="connsiteY4" fmla="*/ 0 h 1183246"/>
              <a:gd name="connsiteX5" fmla="*/ 334054 w 334054"/>
              <a:gd name="connsiteY5" fmla="*/ 83514 h 1183246"/>
              <a:gd name="connsiteX6" fmla="*/ 250541 w 334054"/>
              <a:gd name="connsiteY6" fmla="*/ 167027 h 1183246"/>
              <a:gd name="connsiteX7" fmla="*/ 250541 w 334054"/>
              <a:gd name="connsiteY7" fmla="*/ 125270 h 1183246"/>
              <a:gd name="connsiteX8" fmla="*/ 146149 w 334054"/>
              <a:gd name="connsiteY8" fmla="*/ 125270 h 1183246"/>
              <a:gd name="connsiteX9" fmla="*/ 83514 w 334054"/>
              <a:gd name="connsiteY9" fmla="*/ 187905 h 1183246"/>
              <a:gd name="connsiteX10" fmla="*/ 83514 w 334054"/>
              <a:gd name="connsiteY10" fmla="*/ 1183246 h 1183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4054" h="1183246">
                <a:moveTo>
                  <a:pt x="0" y="1183246"/>
                </a:moveTo>
                <a:lnTo>
                  <a:pt x="0" y="187905"/>
                </a:lnTo>
                <a:cubicBezTo>
                  <a:pt x="0" y="107189"/>
                  <a:pt x="65433" y="41756"/>
                  <a:pt x="146149" y="41756"/>
                </a:cubicBezTo>
                <a:lnTo>
                  <a:pt x="250541" y="41757"/>
                </a:lnTo>
                <a:lnTo>
                  <a:pt x="250541" y="0"/>
                </a:lnTo>
                <a:lnTo>
                  <a:pt x="334054" y="83514"/>
                </a:lnTo>
                <a:lnTo>
                  <a:pt x="250541" y="167027"/>
                </a:lnTo>
                <a:lnTo>
                  <a:pt x="250541" y="125270"/>
                </a:lnTo>
                <a:lnTo>
                  <a:pt x="146149" y="125270"/>
                </a:lnTo>
                <a:cubicBezTo>
                  <a:pt x="111557" y="125270"/>
                  <a:pt x="83514" y="153313"/>
                  <a:pt x="83514" y="187905"/>
                </a:cubicBezTo>
                <a:lnTo>
                  <a:pt x="83514" y="1183246"/>
                </a:ln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schemeClr val="tx1"/>
              </a:solidFill>
            </a:endParaRPr>
          </a:p>
        </p:txBody>
      </p:sp>
      <p:sp>
        <p:nvSpPr>
          <p:cNvPr id="67" name="MH_Other_9"/>
          <p:cNvSpPr/>
          <p:nvPr>
            <p:custDataLst>
              <p:tags r:id="rId7"/>
            </p:custDataLst>
          </p:nvPr>
        </p:nvSpPr>
        <p:spPr>
          <a:xfrm>
            <a:off x="4820285" y="1470660"/>
            <a:ext cx="2567940" cy="1541780"/>
          </a:xfrm>
          <a:prstGeom prst="ellipse">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1600" b="1" dirty="0">
                <a:latin typeface="MS Mincho" panose="02020609040205080304" charset="-128"/>
                <a:ea typeface="MS Mincho" panose="02020609040205080304" charset="-128"/>
              </a:rPr>
              <a:t>こんな</a:t>
            </a:r>
            <a:r>
              <a:rPr lang="ja-JP" altLang="zh-CN" sz="1600" b="1" dirty="0">
                <a:latin typeface="MS Mincho" panose="02020609040205080304" charset="-128"/>
                <a:ea typeface="MS Mincho" panose="02020609040205080304" charset="-128"/>
              </a:rPr>
              <a:t>間違い</a:t>
            </a:r>
            <a:r>
              <a:rPr lang="zh-CN" altLang="en-US" sz="1600" b="1" dirty="0">
                <a:latin typeface="MS Mincho" panose="02020609040205080304" charset="-128"/>
                <a:ea typeface="MS Mincho" panose="02020609040205080304" charset="-128"/>
              </a:rPr>
              <a:t>や不適切</a:t>
            </a:r>
            <a:r>
              <a:rPr lang="ja-JP" altLang="zh-CN" sz="1600" b="1" dirty="0">
                <a:latin typeface="MS Mincho" panose="02020609040205080304" charset="-128"/>
                <a:ea typeface="MS Mincho" panose="02020609040205080304" charset="-128"/>
              </a:rPr>
              <a:t>な</a:t>
            </a:r>
            <a:r>
              <a:rPr lang="zh-CN" altLang="en-US" sz="1600" b="1" dirty="0">
                <a:latin typeface="MS Mincho" panose="02020609040205080304" charset="-128"/>
                <a:ea typeface="MS Mincho" panose="02020609040205080304" charset="-128"/>
              </a:rPr>
              <a:t>表現に注意</a:t>
            </a: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p:cTn id="7" dur="500" fill="hold"/>
                                            <p:tgtEl>
                                              <p:spTgt spid="67"/>
                                            </p:tgtEl>
                                            <p:attrNameLst>
                                              <p:attrName>ppt_w</p:attrName>
                                            </p:attrNameLst>
                                          </p:cBhvr>
                                          <p:tavLst>
                                            <p:tav tm="0">
                                              <p:val>
                                                <p:fltVal val="0"/>
                                              </p:val>
                                            </p:tav>
                                            <p:tav tm="100000">
                                              <p:val>
                                                <p:strVal val="#ppt_w"/>
                                              </p:val>
                                            </p:tav>
                                          </p:tavLst>
                                        </p:anim>
                                        <p:anim calcmode="lin" valueType="num">
                                          <p:cBhvr>
                                            <p:cTn id="8" dur="500" fill="hold"/>
                                            <p:tgtEl>
                                              <p:spTgt spid="67"/>
                                            </p:tgtEl>
                                            <p:attrNameLst>
                                              <p:attrName>ppt_h</p:attrName>
                                            </p:attrNameLst>
                                          </p:cBhvr>
                                          <p:tavLst>
                                            <p:tav tm="0">
                                              <p:val>
                                                <p:fltVal val="0"/>
                                              </p:val>
                                            </p:tav>
                                            <p:tav tm="100000">
                                              <p:val>
                                                <p:strVal val="#ppt_h"/>
                                              </p:val>
                                            </p:tav>
                                          </p:tavLst>
                                        </p:anim>
                                        <p:animEffect transition="in" filter="fade">
                                          <p:cBhvr>
                                            <p:cTn id="9" dur="500"/>
                                            <p:tgtEl>
                                              <p:spTgt spid="67"/>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additive="base">
                                            <p:cTn id="17" dur="500" fill="hold"/>
                                            <p:tgtEl>
                                              <p:spTgt spid="41"/>
                                            </p:tgtEl>
                                            <p:attrNameLst>
                                              <p:attrName>ppt_x</p:attrName>
                                            </p:attrNameLst>
                                          </p:cBhvr>
                                          <p:tavLst>
                                            <p:tav tm="0">
                                              <p:val>
                                                <p:strVal val="1+#ppt_w/2"/>
                                              </p:val>
                                            </p:tav>
                                            <p:tav tm="100000">
                                              <p:val>
                                                <p:strVal val="#ppt_x"/>
                                              </p:val>
                                            </p:tav>
                                          </p:tavLst>
                                        </p:anim>
                                        <p:anim calcmode="lin" valueType="num">
                                          <p:cBhvr additive="base">
                                            <p:cTn id="18" dur="500" fill="hold"/>
                                            <p:tgtEl>
                                              <p:spTgt spid="41"/>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86"/>
                                            </p:tgtEl>
                                            <p:attrNameLst>
                                              <p:attrName>style.visibility</p:attrName>
                                            </p:attrNameLst>
                                          </p:cBhvr>
                                          <p:to>
                                            <p:strVal val="visible"/>
                                          </p:to>
                                        </p:set>
                                        <p:anim calcmode="lin" valueType="num">
                                          <p:cBhvr additive="base">
                                            <p:cTn id="21" dur="500" fill="hold"/>
                                            <p:tgtEl>
                                              <p:spTgt spid="86"/>
                                            </p:tgtEl>
                                            <p:attrNameLst>
                                              <p:attrName>ppt_x</p:attrName>
                                            </p:attrNameLst>
                                          </p:cBhvr>
                                          <p:tavLst>
                                            <p:tav tm="0">
                                              <p:val>
                                                <p:strVal val="1+#ppt_w/2"/>
                                              </p:val>
                                            </p:tav>
                                            <p:tav tm="100000">
                                              <p:val>
                                                <p:strVal val="#ppt_x"/>
                                              </p:val>
                                            </p:tav>
                                          </p:tavLst>
                                        </p:anim>
                                        <p:anim calcmode="lin" valueType="num">
                                          <p:cBhvr additive="base">
                                            <p:cTn id="22" dur="500" fill="hold"/>
                                            <p:tgtEl>
                                              <p:spTgt spid="86"/>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200"/>
                                      </p:stCondLst>
                                      <p:childTnLst>
                                        <p:set>
                                          <p:cBhvr>
                                            <p:cTn id="24" dur="1" fill="hold">
                                              <p:stCondLst>
                                                <p:cond delay="0"/>
                                              </p:stCondLst>
                                            </p:cTn>
                                            <p:tgtEl>
                                              <p:spTgt spid="85"/>
                                            </p:tgtEl>
                                            <p:attrNameLst>
                                              <p:attrName>style.visibility</p:attrName>
                                            </p:attrNameLst>
                                          </p:cBhvr>
                                          <p:to>
                                            <p:strVal val="visible"/>
                                          </p:to>
                                        </p:set>
                                        <p:anim calcmode="lin" valueType="num">
                                          <p:cBhvr additive="base">
                                            <p:cTn id="25" dur="500" fill="hold"/>
                                            <p:tgtEl>
                                              <p:spTgt spid="85"/>
                                            </p:tgtEl>
                                            <p:attrNameLst>
                                              <p:attrName>ppt_x</p:attrName>
                                            </p:attrNameLst>
                                          </p:cBhvr>
                                          <p:tavLst>
                                            <p:tav tm="0">
                                              <p:val>
                                                <p:strVal val="0-#ppt_w/2"/>
                                              </p:val>
                                            </p:tav>
                                            <p:tav tm="100000">
                                              <p:val>
                                                <p:strVal val="#ppt_x"/>
                                              </p:val>
                                            </p:tav>
                                          </p:tavLst>
                                        </p:anim>
                                        <p:anim calcmode="lin" valueType="num">
                                          <p:cBhvr additive="base">
                                            <p:cTn id="26" dur="500" fill="hold"/>
                                            <p:tgtEl>
                                              <p:spTgt spid="8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400"/>
                                      </p:stCondLst>
                                      <p:childTnLst>
                                        <p:set>
                                          <p:cBhvr>
                                            <p:cTn id="28" dur="1" fill="hold">
                                              <p:stCondLst>
                                                <p:cond delay="0"/>
                                              </p:stCondLst>
                                            </p:cTn>
                                            <p:tgtEl>
                                              <p:spTgt spid="83"/>
                                            </p:tgtEl>
                                            <p:attrNameLst>
                                              <p:attrName>style.visibility</p:attrName>
                                            </p:attrNameLst>
                                          </p:cBhvr>
                                          <p:to>
                                            <p:strVal val="visible"/>
                                          </p:to>
                                        </p:set>
                                        <p:anim calcmode="lin" valueType="num">
                                          <p:cBhvr additive="base">
                                            <p:cTn id="29" dur="500" fill="hold"/>
                                            <p:tgtEl>
                                              <p:spTgt spid="83"/>
                                            </p:tgtEl>
                                            <p:attrNameLst>
                                              <p:attrName>ppt_x</p:attrName>
                                            </p:attrNameLst>
                                          </p:cBhvr>
                                          <p:tavLst>
                                            <p:tav tm="0">
                                              <p:val>
                                                <p:strVal val="1+#ppt_w/2"/>
                                              </p:val>
                                            </p:tav>
                                            <p:tav tm="100000">
                                              <p:val>
                                                <p:strVal val="#ppt_x"/>
                                              </p:val>
                                            </p:tav>
                                          </p:tavLst>
                                        </p:anim>
                                        <p:anim calcmode="lin" valueType="num">
                                          <p:cBhvr additive="base">
                                            <p:cTn id="30" dur="500" fill="hold"/>
                                            <p:tgtEl>
                                              <p:spTgt spid="83"/>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40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0-#ppt_w/2"/>
                                              </p:val>
                                            </p:tav>
                                            <p:tav tm="100000">
                                              <p:val>
                                                <p:strVal val="#ppt_x"/>
                                              </p:val>
                                            </p:tav>
                                          </p:tavLst>
                                        </p:anim>
                                        <p:anim calcmode="lin" valueType="num">
                                          <p:cBhvr additive="base">
                                            <p:cTn id="34" dur="500" fill="hold"/>
                                            <p:tgtEl>
                                              <p:spTgt spid="3"/>
                                            </p:tgtEl>
                                            <p:attrNameLst>
                                              <p:attrName>ppt_y</p:attrName>
                                            </p:attrNameLst>
                                          </p:cBhvr>
                                          <p:tavLst>
                                            <p:tav tm="0">
                                              <p:val>
                                                <p:strVal val="#ppt_y"/>
                                              </p:val>
                                            </p:tav>
                                            <p:tav tm="100000">
                                              <p:val>
                                                <p:strVal val="#ppt_y"/>
                                              </p:val>
                                            </p:tav>
                                          </p:tavLst>
                                        </p:anim>
                                      </p:childTnLst>
                                    </p:cTn>
                                  </p:par>
                                </p:childTnLst>
                              </p:cTn>
                            </p:par>
                            <p:par>
                              <p:cTn id="35" fill="hold">
                                <p:stCondLst>
                                  <p:cond delay="1000"/>
                                </p:stCondLst>
                                <p:childTnLst>
                                  <p:par>
                                    <p:cTn id="36" presetID="42" presetClass="entr" presetSubtype="0" fill="hold" grpId="0" nodeType="after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fade">
                                          <p:cBhvr>
                                            <p:cTn id="38" dur="650"/>
                                            <p:tgtEl>
                                              <p:spTgt spid="55"/>
                                            </p:tgtEl>
                                          </p:cBhvr>
                                        </p:animEffect>
                                        <p:anim calcmode="lin" valueType="num">
                                          <p:cBhvr>
                                            <p:cTn id="39" dur="650" fill="hold"/>
                                            <p:tgtEl>
                                              <p:spTgt spid="55"/>
                                            </p:tgtEl>
                                            <p:attrNameLst>
                                              <p:attrName>ppt_x</p:attrName>
                                            </p:attrNameLst>
                                          </p:cBhvr>
                                          <p:tavLst>
                                            <p:tav tm="0">
                                              <p:val>
                                                <p:strVal val="#ppt_x"/>
                                              </p:val>
                                            </p:tav>
                                            <p:tav tm="100000">
                                              <p:val>
                                                <p:strVal val="#ppt_x"/>
                                              </p:val>
                                            </p:tav>
                                          </p:tavLst>
                                        </p:anim>
                                        <p:anim calcmode="lin" valueType="num">
                                          <p:cBhvr>
                                            <p:cTn id="40" dur="650" fill="hold"/>
                                            <p:tgtEl>
                                              <p:spTgt spid="55"/>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200"/>
                                      </p:stCondLst>
                                      <p:childTnLst>
                                        <p:set>
                                          <p:cBhvr>
                                            <p:cTn id="42" dur="1" fill="hold">
                                              <p:stCondLst>
                                                <p:cond delay="0"/>
                                              </p:stCondLst>
                                            </p:cTn>
                                            <p:tgtEl>
                                              <p:spTgt spid="63"/>
                                            </p:tgtEl>
                                            <p:attrNameLst>
                                              <p:attrName>style.visibility</p:attrName>
                                            </p:attrNameLst>
                                          </p:cBhvr>
                                          <p:to>
                                            <p:strVal val="visible"/>
                                          </p:to>
                                        </p:set>
                                        <p:animEffect transition="in" filter="fade">
                                          <p:cBhvr>
                                            <p:cTn id="43" dur="650"/>
                                            <p:tgtEl>
                                              <p:spTgt spid="63"/>
                                            </p:tgtEl>
                                          </p:cBhvr>
                                        </p:animEffect>
                                        <p:anim calcmode="lin" valueType="num">
                                          <p:cBhvr>
                                            <p:cTn id="44" dur="650" fill="hold"/>
                                            <p:tgtEl>
                                              <p:spTgt spid="63"/>
                                            </p:tgtEl>
                                            <p:attrNameLst>
                                              <p:attrName>ppt_x</p:attrName>
                                            </p:attrNameLst>
                                          </p:cBhvr>
                                          <p:tavLst>
                                            <p:tav tm="0">
                                              <p:val>
                                                <p:strVal val="#ppt_x"/>
                                              </p:val>
                                            </p:tav>
                                            <p:tav tm="100000">
                                              <p:val>
                                                <p:strVal val="#ppt_x"/>
                                              </p:val>
                                            </p:tav>
                                          </p:tavLst>
                                        </p:anim>
                                        <p:anim calcmode="lin" valueType="num">
                                          <p:cBhvr>
                                            <p:cTn id="45" dur="650" fill="hold"/>
                                            <p:tgtEl>
                                              <p:spTgt spid="63"/>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400"/>
                                      </p:stCondLst>
                                      <p:childTnLst>
                                        <p:set>
                                          <p:cBhvr>
                                            <p:cTn id="47" dur="1" fill="hold">
                                              <p:stCondLst>
                                                <p:cond delay="0"/>
                                              </p:stCondLst>
                                            </p:cTn>
                                            <p:tgtEl>
                                              <p:spTgt spid="66"/>
                                            </p:tgtEl>
                                            <p:attrNameLst>
                                              <p:attrName>style.visibility</p:attrName>
                                            </p:attrNameLst>
                                          </p:cBhvr>
                                          <p:to>
                                            <p:strVal val="visible"/>
                                          </p:to>
                                        </p:set>
                                        <p:animEffect transition="in" filter="fade">
                                          <p:cBhvr>
                                            <p:cTn id="48" dur="650"/>
                                            <p:tgtEl>
                                              <p:spTgt spid="66"/>
                                            </p:tgtEl>
                                          </p:cBhvr>
                                        </p:animEffect>
                                        <p:anim calcmode="lin" valueType="num">
                                          <p:cBhvr>
                                            <p:cTn id="49" dur="650" fill="hold"/>
                                            <p:tgtEl>
                                              <p:spTgt spid="66"/>
                                            </p:tgtEl>
                                            <p:attrNameLst>
                                              <p:attrName>ppt_x</p:attrName>
                                            </p:attrNameLst>
                                          </p:cBhvr>
                                          <p:tavLst>
                                            <p:tav tm="0">
                                              <p:val>
                                                <p:strVal val="#ppt_x"/>
                                              </p:val>
                                            </p:tav>
                                            <p:tav tm="100000">
                                              <p:val>
                                                <p:strVal val="#ppt_x"/>
                                              </p:val>
                                            </p:tav>
                                          </p:tavLst>
                                        </p:anim>
                                        <p:anim calcmode="lin" valueType="num">
                                          <p:cBhvr>
                                            <p:cTn id="50" dur="650" fill="hold"/>
                                            <p:tgtEl>
                                              <p:spTgt spid="66"/>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600"/>
                                      </p:stCondLst>
                                      <p:childTnLst>
                                        <p:set>
                                          <p:cBhvr>
                                            <p:cTn id="52" dur="1" fill="hold">
                                              <p:stCondLst>
                                                <p:cond delay="0"/>
                                              </p:stCondLst>
                                            </p:cTn>
                                            <p:tgtEl>
                                              <p:spTgt spid="58"/>
                                            </p:tgtEl>
                                            <p:attrNameLst>
                                              <p:attrName>style.visibility</p:attrName>
                                            </p:attrNameLst>
                                          </p:cBhvr>
                                          <p:to>
                                            <p:strVal val="visible"/>
                                          </p:to>
                                        </p:set>
                                        <p:animEffect transition="in" filter="fade">
                                          <p:cBhvr>
                                            <p:cTn id="53" dur="650"/>
                                            <p:tgtEl>
                                              <p:spTgt spid="58"/>
                                            </p:tgtEl>
                                          </p:cBhvr>
                                        </p:animEffect>
                                        <p:anim calcmode="lin" valueType="num">
                                          <p:cBhvr>
                                            <p:cTn id="54" dur="650" fill="hold"/>
                                            <p:tgtEl>
                                              <p:spTgt spid="58"/>
                                            </p:tgtEl>
                                            <p:attrNameLst>
                                              <p:attrName>ppt_x</p:attrName>
                                            </p:attrNameLst>
                                          </p:cBhvr>
                                          <p:tavLst>
                                            <p:tav tm="0">
                                              <p:val>
                                                <p:strVal val="#ppt_x"/>
                                              </p:val>
                                            </p:tav>
                                            <p:tav tm="100000">
                                              <p:val>
                                                <p:strVal val="#ppt_x"/>
                                              </p:val>
                                            </p:tav>
                                          </p:tavLst>
                                        </p:anim>
                                        <p:anim calcmode="lin" valueType="num">
                                          <p:cBhvr>
                                            <p:cTn id="55" dur="650" fill="hold"/>
                                            <p:tgtEl>
                                              <p:spTgt spid="58"/>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800"/>
                                      </p:stCondLst>
                                      <p:childTnLst>
                                        <p:set>
                                          <p:cBhvr>
                                            <p:cTn id="57" dur="1" fill="hold">
                                              <p:stCondLst>
                                                <p:cond delay="0"/>
                                              </p:stCondLst>
                                            </p:cTn>
                                            <p:tgtEl>
                                              <p:spTgt spid="52"/>
                                            </p:tgtEl>
                                            <p:attrNameLst>
                                              <p:attrName>style.visibility</p:attrName>
                                            </p:attrNameLst>
                                          </p:cBhvr>
                                          <p:to>
                                            <p:strVal val="visible"/>
                                          </p:to>
                                        </p:set>
                                        <p:animEffect transition="in" filter="fade">
                                          <p:cBhvr>
                                            <p:cTn id="58" dur="650"/>
                                            <p:tgtEl>
                                              <p:spTgt spid="52"/>
                                            </p:tgtEl>
                                          </p:cBhvr>
                                        </p:animEffect>
                                        <p:anim calcmode="lin" valueType="num">
                                          <p:cBhvr>
                                            <p:cTn id="59" dur="650" fill="hold"/>
                                            <p:tgtEl>
                                              <p:spTgt spid="52"/>
                                            </p:tgtEl>
                                            <p:attrNameLst>
                                              <p:attrName>ppt_x</p:attrName>
                                            </p:attrNameLst>
                                          </p:cBhvr>
                                          <p:tavLst>
                                            <p:tav tm="0">
                                              <p:val>
                                                <p:strVal val="#ppt_x"/>
                                              </p:val>
                                            </p:tav>
                                            <p:tav tm="100000">
                                              <p:val>
                                                <p:strVal val="#ppt_x"/>
                                              </p:val>
                                            </p:tav>
                                          </p:tavLst>
                                        </p:anim>
                                        <p:anim calcmode="lin" valueType="num">
                                          <p:cBhvr>
                                            <p:cTn id="60" dur="650" fill="hold"/>
                                            <p:tgtEl>
                                              <p:spTgt spid="52"/>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1000"/>
                                      </p:stCondLst>
                                      <p:childTnLst>
                                        <p:set>
                                          <p:cBhvr>
                                            <p:cTn id="62" dur="1" fill="hold">
                                              <p:stCondLst>
                                                <p:cond delay="0"/>
                                              </p:stCondLst>
                                            </p:cTn>
                                            <p:tgtEl>
                                              <p:spTgt spid="49"/>
                                            </p:tgtEl>
                                            <p:attrNameLst>
                                              <p:attrName>style.visibility</p:attrName>
                                            </p:attrNameLst>
                                          </p:cBhvr>
                                          <p:to>
                                            <p:strVal val="visible"/>
                                          </p:to>
                                        </p:set>
                                        <p:animEffect transition="in" filter="fade">
                                          <p:cBhvr>
                                            <p:cTn id="63" dur="650"/>
                                            <p:tgtEl>
                                              <p:spTgt spid="49"/>
                                            </p:tgtEl>
                                          </p:cBhvr>
                                        </p:animEffect>
                                        <p:anim calcmode="lin" valueType="num">
                                          <p:cBhvr>
                                            <p:cTn id="64" dur="650" fill="hold"/>
                                            <p:tgtEl>
                                              <p:spTgt spid="49"/>
                                            </p:tgtEl>
                                            <p:attrNameLst>
                                              <p:attrName>ppt_x</p:attrName>
                                            </p:attrNameLst>
                                          </p:cBhvr>
                                          <p:tavLst>
                                            <p:tav tm="0">
                                              <p:val>
                                                <p:strVal val="#ppt_x"/>
                                              </p:val>
                                            </p:tav>
                                            <p:tav tm="100000">
                                              <p:val>
                                                <p:strVal val="#ppt_x"/>
                                              </p:val>
                                            </p:tav>
                                          </p:tavLst>
                                        </p:anim>
                                        <p:anim calcmode="lin" valueType="num">
                                          <p:cBhvr>
                                            <p:cTn id="65" dur="650" fill="hold"/>
                                            <p:tgtEl>
                                              <p:spTgt spid="49"/>
                                            </p:tgtEl>
                                            <p:attrNameLst>
                                              <p:attrName>ppt_y</p:attrName>
                                            </p:attrNameLst>
                                          </p:cBhvr>
                                          <p:tavLst>
                                            <p:tav tm="0">
                                              <p:val>
                                                <p:strVal val="#ppt_y+.1"/>
                                              </p:val>
                                            </p:tav>
                                            <p:tav tm="100000">
                                              <p:val>
                                                <p:strVal val="#ppt_y"/>
                                              </p:val>
                                            </p:tav>
                                          </p:tavLst>
                                        </p:anim>
                                      </p:childTnLst>
                                    </p:cTn>
                                  </p:par>
                                  <p:par>
                                    <p:cTn id="66" presetID="2" presetClass="entr" presetSubtype="2" fill="hold" grpId="0" nodeType="withEffect" p14:presetBounceEnd="56000">
                                      <p:stCondLst>
                                        <p:cond delay="0"/>
                                      </p:stCondLst>
                                      <p:childTnLst>
                                        <p:set>
                                          <p:cBhvr>
                                            <p:cTn id="67" dur="1" fill="hold">
                                              <p:stCondLst>
                                                <p:cond delay="0"/>
                                              </p:stCondLst>
                                            </p:cTn>
                                            <p:tgtEl>
                                              <p:spTgt spid="17"/>
                                            </p:tgtEl>
                                            <p:attrNameLst>
                                              <p:attrName>style.visibility</p:attrName>
                                            </p:attrNameLst>
                                          </p:cBhvr>
                                          <p:to>
                                            <p:strVal val="visible"/>
                                          </p:to>
                                        </p:set>
                                        <p:anim calcmode="lin" valueType="num" p14:bounceEnd="56000">
                                          <p:cBhvr additive="base">
                                            <p:cTn id="68" dur="2000" fill="hold"/>
                                            <p:tgtEl>
                                              <p:spTgt spid="17"/>
                                            </p:tgtEl>
                                            <p:attrNameLst>
                                              <p:attrName>ppt_x</p:attrName>
                                            </p:attrNameLst>
                                          </p:cBhvr>
                                          <p:tavLst>
                                            <p:tav tm="0">
                                              <p:val>
                                                <p:strVal val="1+#ppt_w/2"/>
                                              </p:val>
                                            </p:tav>
                                            <p:tav tm="100000">
                                              <p:val>
                                                <p:strVal val="#ppt_x"/>
                                              </p:val>
                                            </p:tav>
                                          </p:tavLst>
                                        </p:anim>
                                        <p:anim calcmode="lin" valueType="num" p14:bounceEnd="56000">
                                          <p:cBhvr additive="base">
                                            <p:cTn id="69" dur="20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55" grpId="0" bldLvl="0" animBg="1"/>
          <p:bldP spid="63" grpId="0" bldLvl="0" animBg="1"/>
          <p:bldP spid="66" grpId="0" bldLvl="0" animBg="1"/>
          <p:bldP spid="3" grpId="0" bldLvl="0" animBg="1"/>
          <p:bldP spid="83" grpId="0" bldLvl="0" animBg="1"/>
          <p:bldP spid="85" grpId="0" bldLvl="0" animBg="1"/>
          <p:bldP spid="86" grpId="0" bldLvl="0" animBg="1"/>
          <p:bldP spid="49" grpId="0" bldLvl="0" animBg="1"/>
          <p:bldP spid="52" grpId="0" bldLvl="0" animBg="1"/>
          <p:bldP spid="58" grpId="0" bldLvl="0" animBg="1"/>
          <p:bldP spid="40" grpId="0" bldLvl="0" animBg="1"/>
          <p:bldP spid="41" grpId="0" bldLvl="0" animBg="1"/>
          <p:bldP spid="67"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p:cTn id="7" dur="500" fill="hold"/>
                                            <p:tgtEl>
                                              <p:spTgt spid="67"/>
                                            </p:tgtEl>
                                            <p:attrNameLst>
                                              <p:attrName>ppt_w</p:attrName>
                                            </p:attrNameLst>
                                          </p:cBhvr>
                                          <p:tavLst>
                                            <p:tav tm="0">
                                              <p:val>
                                                <p:fltVal val="0"/>
                                              </p:val>
                                            </p:tav>
                                            <p:tav tm="100000">
                                              <p:val>
                                                <p:strVal val="#ppt_w"/>
                                              </p:val>
                                            </p:tav>
                                          </p:tavLst>
                                        </p:anim>
                                        <p:anim calcmode="lin" valueType="num">
                                          <p:cBhvr>
                                            <p:cTn id="8" dur="500" fill="hold"/>
                                            <p:tgtEl>
                                              <p:spTgt spid="67"/>
                                            </p:tgtEl>
                                            <p:attrNameLst>
                                              <p:attrName>ppt_h</p:attrName>
                                            </p:attrNameLst>
                                          </p:cBhvr>
                                          <p:tavLst>
                                            <p:tav tm="0">
                                              <p:val>
                                                <p:fltVal val="0"/>
                                              </p:val>
                                            </p:tav>
                                            <p:tav tm="100000">
                                              <p:val>
                                                <p:strVal val="#ppt_h"/>
                                              </p:val>
                                            </p:tav>
                                          </p:tavLst>
                                        </p:anim>
                                        <p:animEffect transition="in" filter="fade">
                                          <p:cBhvr>
                                            <p:cTn id="9" dur="500"/>
                                            <p:tgtEl>
                                              <p:spTgt spid="67"/>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additive="base">
                                            <p:cTn id="17" dur="500" fill="hold"/>
                                            <p:tgtEl>
                                              <p:spTgt spid="41"/>
                                            </p:tgtEl>
                                            <p:attrNameLst>
                                              <p:attrName>ppt_x</p:attrName>
                                            </p:attrNameLst>
                                          </p:cBhvr>
                                          <p:tavLst>
                                            <p:tav tm="0">
                                              <p:val>
                                                <p:strVal val="1+#ppt_w/2"/>
                                              </p:val>
                                            </p:tav>
                                            <p:tav tm="100000">
                                              <p:val>
                                                <p:strVal val="#ppt_x"/>
                                              </p:val>
                                            </p:tav>
                                          </p:tavLst>
                                        </p:anim>
                                        <p:anim calcmode="lin" valueType="num">
                                          <p:cBhvr additive="base">
                                            <p:cTn id="18" dur="500" fill="hold"/>
                                            <p:tgtEl>
                                              <p:spTgt spid="41"/>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86"/>
                                            </p:tgtEl>
                                            <p:attrNameLst>
                                              <p:attrName>style.visibility</p:attrName>
                                            </p:attrNameLst>
                                          </p:cBhvr>
                                          <p:to>
                                            <p:strVal val="visible"/>
                                          </p:to>
                                        </p:set>
                                        <p:anim calcmode="lin" valueType="num">
                                          <p:cBhvr additive="base">
                                            <p:cTn id="21" dur="500" fill="hold"/>
                                            <p:tgtEl>
                                              <p:spTgt spid="86"/>
                                            </p:tgtEl>
                                            <p:attrNameLst>
                                              <p:attrName>ppt_x</p:attrName>
                                            </p:attrNameLst>
                                          </p:cBhvr>
                                          <p:tavLst>
                                            <p:tav tm="0">
                                              <p:val>
                                                <p:strVal val="1+#ppt_w/2"/>
                                              </p:val>
                                            </p:tav>
                                            <p:tav tm="100000">
                                              <p:val>
                                                <p:strVal val="#ppt_x"/>
                                              </p:val>
                                            </p:tav>
                                          </p:tavLst>
                                        </p:anim>
                                        <p:anim calcmode="lin" valueType="num">
                                          <p:cBhvr additive="base">
                                            <p:cTn id="22" dur="500" fill="hold"/>
                                            <p:tgtEl>
                                              <p:spTgt spid="86"/>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200"/>
                                      </p:stCondLst>
                                      <p:childTnLst>
                                        <p:set>
                                          <p:cBhvr>
                                            <p:cTn id="24" dur="1" fill="hold">
                                              <p:stCondLst>
                                                <p:cond delay="0"/>
                                              </p:stCondLst>
                                            </p:cTn>
                                            <p:tgtEl>
                                              <p:spTgt spid="85"/>
                                            </p:tgtEl>
                                            <p:attrNameLst>
                                              <p:attrName>style.visibility</p:attrName>
                                            </p:attrNameLst>
                                          </p:cBhvr>
                                          <p:to>
                                            <p:strVal val="visible"/>
                                          </p:to>
                                        </p:set>
                                        <p:anim calcmode="lin" valueType="num">
                                          <p:cBhvr additive="base">
                                            <p:cTn id="25" dur="500" fill="hold"/>
                                            <p:tgtEl>
                                              <p:spTgt spid="85"/>
                                            </p:tgtEl>
                                            <p:attrNameLst>
                                              <p:attrName>ppt_x</p:attrName>
                                            </p:attrNameLst>
                                          </p:cBhvr>
                                          <p:tavLst>
                                            <p:tav tm="0">
                                              <p:val>
                                                <p:strVal val="0-#ppt_w/2"/>
                                              </p:val>
                                            </p:tav>
                                            <p:tav tm="100000">
                                              <p:val>
                                                <p:strVal val="#ppt_x"/>
                                              </p:val>
                                            </p:tav>
                                          </p:tavLst>
                                        </p:anim>
                                        <p:anim calcmode="lin" valueType="num">
                                          <p:cBhvr additive="base">
                                            <p:cTn id="26" dur="500" fill="hold"/>
                                            <p:tgtEl>
                                              <p:spTgt spid="8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400"/>
                                      </p:stCondLst>
                                      <p:childTnLst>
                                        <p:set>
                                          <p:cBhvr>
                                            <p:cTn id="28" dur="1" fill="hold">
                                              <p:stCondLst>
                                                <p:cond delay="0"/>
                                              </p:stCondLst>
                                            </p:cTn>
                                            <p:tgtEl>
                                              <p:spTgt spid="83"/>
                                            </p:tgtEl>
                                            <p:attrNameLst>
                                              <p:attrName>style.visibility</p:attrName>
                                            </p:attrNameLst>
                                          </p:cBhvr>
                                          <p:to>
                                            <p:strVal val="visible"/>
                                          </p:to>
                                        </p:set>
                                        <p:anim calcmode="lin" valueType="num">
                                          <p:cBhvr additive="base">
                                            <p:cTn id="29" dur="500" fill="hold"/>
                                            <p:tgtEl>
                                              <p:spTgt spid="83"/>
                                            </p:tgtEl>
                                            <p:attrNameLst>
                                              <p:attrName>ppt_x</p:attrName>
                                            </p:attrNameLst>
                                          </p:cBhvr>
                                          <p:tavLst>
                                            <p:tav tm="0">
                                              <p:val>
                                                <p:strVal val="1+#ppt_w/2"/>
                                              </p:val>
                                            </p:tav>
                                            <p:tav tm="100000">
                                              <p:val>
                                                <p:strVal val="#ppt_x"/>
                                              </p:val>
                                            </p:tav>
                                          </p:tavLst>
                                        </p:anim>
                                        <p:anim calcmode="lin" valueType="num">
                                          <p:cBhvr additive="base">
                                            <p:cTn id="30" dur="500" fill="hold"/>
                                            <p:tgtEl>
                                              <p:spTgt spid="83"/>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40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0-#ppt_w/2"/>
                                              </p:val>
                                            </p:tav>
                                            <p:tav tm="100000">
                                              <p:val>
                                                <p:strVal val="#ppt_x"/>
                                              </p:val>
                                            </p:tav>
                                          </p:tavLst>
                                        </p:anim>
                                        <p:anim calcmode="lin" valueType="num">
                                          <p:cBhvr additive="base">
                                            <p:cTn id="34" dur="500" fill="hold"/>
                                            <p:tgtEl>
                                              <p:spTgt spid="3"/>
                                            </p:tgtEl>
                                            <p:attrNameLst>
                                              <p:attrName>ppt_y</p:attrName>
                                            </p:attrNameLst>
                                          </p:cBhvr>
                                          <p:tavLst>
                                            <p:tav tm="0">
                                              <p:val>
                                                <p:strVal val="#ppt_y"/>
                                              </p:val>
                                            </p:tav>
                                            <p:tav tm="100000">
                                              <p:val>
                                                <p:strVal val="#ppt_y"/>
                                              </p:val>
                                            </p:tav>
                                          </p:tavLst>
                                        </p:anim>
                                      </p:childTnLst>
                                    </p:cTn>
                                  </p:par>
                                </p:childTnLst>
                              </p:cTn>
                            </p:par>
                            <p:par>
                              <p:cTn id="35" fill="hold">
                                <p:stCondLst>
                                  <p:cond delay="1000"/>
                                </p:stCondLst>
                                <p:childTnLst>
                                  <p:par>
                                    <p:cTn id="36" presetID="42" presetClass="entr" presetSubtype="0" fill="hold" grpId="0" nodeType="after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fade">
                                          <p:cBhvr>
                                            <p:cTn id="38" dur="650"/>
                                            <p:tgtEl>
                                              <p:spTgt spid="55"/>
                                            </p:tgtEl>
                                          </p:cBhvr>
                                        </p:animEffect>
                                        <p:anim calcmode="lin" valueType="num">
                                          <p:cBhvr>
                                            <p:cTn id="39" dur="650" fill="hold"/>
                                            <p:tgtEl>
                                              <p:spTgt spid="55"/>
                                            </p:tgtEl>
                                            <p:attrNameLst>
                                              <p:attrName>ppt_x</p:attrName>
                                            </p:attrNameLst>
                                          </p:cBhvr>
                                          <p:tavLst>
                                            <p:tav tm="0">
                                              <p:val>
                                                <p:strVal val="#ppt_x"/>
                                              </p:val>
                                            </p:tav>
                                            <p:tav tm="100000">
                                              <p:val>
                                                <p:strVal val="#ppt_x"/>
                                              </p:val>
                                            </p:tav>
                                          </p:tavLst>
                                        </p:anim>
                                        <p:anim calcmode="lin" valueType="num">
                                          <p:cBhvr>
                                            <p:cTn id="40" dur="650" fill="hold"/>
                                            <p:tgtEl>
                                              <p:spTgt spid="55"/>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200"/>
                                      </p:stCondLst>
                                      <p:childTnLst>
                                        <p:set>
                                          <p:cBhvr>
                                            <p:cTn id="42" dur="1" fill="hold">
                                              <p:stCondLst>
                                                <p:cond delay="0"/>
                                              </p:stCondLst>
                                            </p:cTn>
                                            <p:tgtEl>
                                              <p:spTgt spid="63"/>
                                            </p:tgtEl>
                                            <p:attrNameLst>
                                              <p:attrName>style.visibility</p:attrName>
                                            </p:attrNameLst>
                                          </p:cBhvr>
                                          <p:to>
                                            <p:strVal val="visible"/>
                                          </p:to>
                                        </p:set>
                                        <p:animEffect transition="in" filter="fade">
                                          <p:cBhvr>
                                            <p:cTn id="43" dur="650"/>
                                            <p:tgtEl>
                                              <p:spTgt spid="63"/>
                                            </p:tgtEl>
                                          </p:cBhvr>
                                        </p:animEffect>
                                        <p:anim calcmode="lin" valueType="num">
                                          <p:cBhvr>
                                            <p:cTn id="44" dur="650" fill="hold"/>
                                            <p:tgtEl>
                                              <p:spTgt spid="63"/>
                                            </p:tgtEl>
                                            <p:attrNameLst>
                                              <p:attrName>ppt_x</p:attrName>
                                            </p:attrNameLst>
                                          </p:cBhvr>
                                          <p:tavLst>
                                            <p:tav tm="0">
                                              <p:val>
                                                <p:strVal val="#ppt_x"/>
                                              </p:val>
                                            </p:tav>
                                            <p:tav tm="100000">
                                              <p:val>
                                                <p:strVal val="#ppt_x"/>
                                              </p:val>
                                            </p:tav>
                                          </p:tavLst>
                                        </p:anim>
                                        <p:anim calcmode="lin" valueType="num">
                                          <p:cBhvr>
                                            <p:cTn id="45" dur="650" fill="hold"/>
                                            <p:tgtEl>
                                              <p:spTgt spid="63"/>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400"/>
                                      </p:stCondLst>
                                      <p:childTnLst>
                                        <p:set>
                                          <p:cBhvr>
                                            <p:cTn id="47" dur="1" fill="hold">
                                              <p:stCondLst>
                                                <p:cond delay="0"/>
                                              </p:stCondLst>
                                            </p:cTn>
                                            <p:tgtEl>
                                              <p:spTgt spid="66"/>
                                            </p:tgtEl>
                                            <p:attrNameLst>
                                              <p:attrName>style.visibility</p:attrName>
                                            </p:attrNameLst>
                                          </p:cBhvr>
                                          <p:to>
                                            <p:strVal val="visible"/>
                                          </p:to>
                                        </p:set>
                                        <p:animEffect transition="in" filter="fade">
                                          <p:cBhvr>
                                            <p:cTn id="48" dur="650"/>
                                            <p:tgtEl>
                                              <p:spTgt spid="66"/>
                                            </p:tgtEl>
                                          </p:cBhvr>
                                        </p:animEffect>
                                        <p:anim calcmode="lin" valueType="num">
                                          <p:cBhvr>
                                            <p:cTn id="49" dur="650" fill="hold"/>
                                            <p:tgtEl>
                                              <p:spTgt spid="66"/>
                                            </p:tgtEl>
                                            <p:attrNameLst>
                                              <p:attrName>ppt_x</p:attrName>
                                            </p:attrNameLst>
                                          </p:cBhvr>
                                          <p:tavLst>
                                            <p:tav tm="0">
                                              <p:val>
                                                <p:strVal val="#ppt_x"/>
                                              </p:val>
                                            </p:tav>
                                            <p:tav tm="100000">
                                              <p:val>
                                                <p:strVal val="#ppt_x"/>
                                              </p:val>
                                            </p:tav>
                                          </p:tavLst>
                                        </p:anim>
                                        <p:anim calcmode="lin" valueType="num">
                                          <p:cBhvr>
                                            <p:cTn id="50" dur="650" fill="hold"/>
                                            <p:tgtEl>
                                              <p:spTgt spid="66"/>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600"/>
                                      </p:stCondLst>
                                      <p:childTnLst>
                                        <p:set>
                                          <p:cBhvr>
                                            <p:cTn id="52" dur="1" fill="hold">
                                              <p:stCondLst>
                                                <p:cond delay="0"/>
                                              </p:stCondLst>
                                            </p:cTn>
                                            <p:tgtEl>
                                              <p:spTgt spid="58"/>
                                            </p:tgtEl>
                                            <p:attrNameLst>
                                              <p:attrName>style.visibility</p:attrName>
                                            </p:attrNameLst>
                                          </p:cBhvr>
                                          <p:to>
                                            <p:strVal val="visible"/>
                                          </p:to>
                                        </p:set>
                                        <p:animEffect transition="in" filter="fade">
                                          <p:cBhvr>
                                            <p:cTn id="53" dur="650"/>
                                            <p:tgtEl>
                                              <p:spTgt spid="58"/>
                                            </p:tgtEl>
                                          </p:cBhvr>
                                        </p:animEffect>
                                        <p:anim calcmode="lin" valueType="num">
                                          <p:cBhvr>
                                            <p:cTn id="54" dur="650" fill="hold"/>
                                            <p:tgtEl>
                                              <p:spTgt spid="58"/>
                                            </p:tgtEl>
                                            <p:attrNameLst>
                                              <p:attrName>ppt_x</p:attrName>
                                            </p:attrNameLst>
                                          </p:cBhvr>
                                          <p:tavLst>
                                            <p:tav tm="0">
                                              <p:val>
                                                <p:strVal val="#ppt_x"/>
                                              </p:val>
                                            </p:tav>
                                            <p:tav tm="100000">
                                              <p:val>
                                                <p:strVal val="#ppt_x"/>
                                              </p:val>
                                            </p:tav>
                                          </p:tavLst>
                                        </p:anim>
                                        <p:anim calcmode="lin" valueType="num">
                                          <p:cBhvr>
                                            <p:cTn id="55" dur="650" fill="hold"/>
                                            <p:tgtEl>
                                              <p:spTgt spid="58"/>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800"/>
                                      </p:stCondLst>
                                      <p:childTnLst>
                                        <p:set>
                                          <p:cBhvr>
                                            <p:cTn id="57" dur="1" fill="hold">
                                              <p:stCondLst>
                                                <p:cond delay="0"/>
                                              </p:stCondLst>
                                            </p:cTn>
                                            <p:tgtEl>
                                              <p:spTgt spid="52"/>
                                            </p:tgtEl>
                                            <p:attrNameLst>
                                              <p:attrName>style.visibility</p:attrName>
                                            </p:attrNameLst>
                                          </p:cBhvr>
                                          <p:to>
                                            <p:strVal val="visible"/>
                                          </p:to>
                                        </p:set>
                                        <p:animEffect transition="in" filter="fade">
                                          <p:cBhvr>
                                            <p:cTn id="58" dur="650"/>
                                            <p:tgtEl>
                                              <p:spTgt spid="52"/>
                                            </p:tgtEl>
                                          </p:cBhvr>
                                        </p:animEffect>
                                        <p:anim calcmode="lin" valueType="num">
                                          <p:cBhvr>
                                            <p:cTn id="59" dur="650" fill="hold"/>
                                            <p:tgtEl>
                                              <p:spTgt spid="52"/>
                                            </p:tgtEl>
                                            <p:attrNameLst>
                                              <p:attrName>ppt_x</p:attrName>
                                            </p:attrNameLst>
                                          </p:cBhvr>
                                          <p:tavLst>
                                            <p:tav tm="0">
                                              <p:val>
                                                <p:strVal val="#ppt_x"/>
                                              </p:val>
                                            </p:tav>
                                            <p:tav tm="100000">
                                              <p:val>
                                                <p:strVal val="#ppt_x"/>
                                              </p:val>
                                            </p:tav>
                                          </p:tavLst>
                                        </p:anim>
                                        <p:anim calcmode="lin" valueType="num">
                                          <p:cBhvr>
                                            <p:cTn id="60" dur="650" fill="hold"/>
                                            <p:tgtEl>
                                              <p:spTgt spid="52"/>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1000"/>
                                      </p:stCondLst>
                                      <p:childTnLst>
                                        <p:set>
                                          <p:cBhvr>
                                            <p:cTn id="62" dur="1" fill="hold">
                                              <p:stCondLst>
                                                <p:cond delay="0"/>
                                              </p:stCondLst>
                                            </p:cTn>
                                            <p:tgtEl>
                                              <p:spTgt spid="49"/>
                                            </p:tgtEl>
                                            <p:attrNameLst>
                                              <p:attrName>style.visibility</p:attrName>
                                            </p:attrNameLst>
                                          </p:cBhvr>
                                          <p:to>
                                            <p:strVal val="visible"/>
                                          </p:to>
                                        </p:set>
                                        <p:animEffect transition="in" filter="fade">
                                          <p:cBhvr>
                                            <p:cTn id="63" dur="650"/>
                                            <p:tgtEl>
                                              <p:spTgt spid="49"/>
                                            </p:tgtEl>
                                          </p:cBhvr>
                                        </p:animEffect>
                                        <p:anim calcmode="lin" valueType="num">
                                          <p:cBhvr>
                                            <p:cTn id="64" dur="650" fill="hold"/>
                                            <p:tgtEl>
                                              <p:spTgt spid="49"/>
                                            </p:tgtEl>
                                            <p:attrNameLst>
                                              <p:attrName>ppt_x</p:attrName>
                                            </p:attrNameLst>
                                          </p:cBhvr>
                                          <p:tavLst>
                                            <p:tav tm="0">
                                              <p:val>
                                                <p:strVal val="#ppt_x"/>
                                              </p:val>
                                            </p:tav>
                                            <p:tav tm="100000">
                                              <p:val>
                                                <p:strVal val="#ppt_x"/>
                                              </p:val>
                                            </p:tav>
                                          </p:tavLst>
                                        </p:anim>
                                        <p:anim calcmode="lin" valueType="num">
                                          <p:cBhvr>
                                            <p:cTn id="65" dur="650" fill="hold"/>
                                            <p:tgtEl>
                                              <p:spTgt spid="49"/>
                                            </p:tgtEl>
                                            <p:attrNameLst>
                                              <p:attrName>ppt_y</p:attrName>
                                            </p:attrNameLst>
                                          </p:cBhvr>
                                          <p:tavLst>
                                            <p:tav tm="0">
                                              <p:val>
                                                <p:strVal val="#ppt_y+.1"/>
                                              </p:val>
                                            </p:tav>
                                            <p:tav tm="100000">
                                              <p:val>
                                                <p:strVal val="#ppt_y"/>
                                              </p:val>
                                            </p:tav>
                                          </p:tavLst>
                                        </p:anim>
                                      </p:childTnLst>
                                    </p:cTn>
                                  </p:par>
                                  <p:par>
                                    <p:cTn id="66" presetID="2" presetClass="entr" presetSubtype="2" fill="hold" grpId="0" nodeType="withEffect">
                                      <p:stCondLst>
                                        <p:cond delay="0"/>
                                      </p:stCondLst>
                                      <p:childTnLst>
                                        <p:set>
                                          <p:cBhvr>
                                            <p:cTn id="67" dur="1" fill="hold">
                                              <p:stCondLst>
                                                <p:cond delay="0"/>
                                              </p:stCondLst>
                                            </p:cTn>
                                            <p:tgtEl>
                                              <p:spTgt spid="17"/>
                                            </p:tgtEl>
                                            <p:attrNameLst>
                                              <p:attrName>style.visibility</p:attrName>
                                            </p:attrNameLst>
                                          </p:cBhvr>
                                          <p:to>
                                            <p:strVal val="visible"/>
                                          </p:to>
                                        </p:set>
                                        <p:anim calcmode="lin" valueType="num">
                                          <p:cBhvr additive="base">
                                            <p:cTn id="68" dur="2000" fill="hold"/>
                                            <p:tgtEl>
                                              <p:spTgt spid="17"/>
                                            </p:tgtEl>
                                            <p:attrNameLst>
                                              <p:attrName>ppt_x</p:attrName>
                                            </p:attrNameLst>
                                          </p:cBhvr>
                                          <p:tavLst>
                                            <p:tav tm="0">
                                              <p:val>
                                                <p:strVal val="1+#ppt_w/2"/>
                                              </p:val>
                                            </p:tav>
                                            <p:tav tm="100000">
                                              <p:val>
                                                <p:strVal val="#ppt_x"/>
                                              </p:val>
                                            </p:tav>
                                          </p:tavLst>
                                        </p:anim>
                                        <p:anim calcmode="lin" valueType="num">
                                          <p:cBhvr additive="base">
                                            <p:cTn id="69" dur="20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55" grpId="0" bldLvl="0" animBg="1"/>
          <p:bldP spid="63" grpId="0" bldLvl="0" animBg="1"/>
          <p:bldP spid="66" grpId="0" bldLvl="0" animBg="1"/>
          <p:bldP spid="3" grpId="0" bldLvl="0" animBg="1"/>
          <p:bldP spid="83" grpId="0" bldLvl="0" animBg="1"/>
          <p:bldP spid="85" grpId="0" bldLvl="0" animBg="1"/>
          <p:bldP spid="86" grpId="0" bldLvl="0" animBg="1"/>
          <p:bldP spid="49" grpId="0" bldLvl="0" animBg="1"/>
          <p:bldP spid="52" grpId="0" bldLvl="0" animBg="1"/>
          <p:bldP spid="58" grpId="0" bldLvl="0" animBg="1"/>
          <p:bldP spid="40" grpId="0" bldLvl="0" animBg="1"/>
          <p:bldP spid="41" grpId="0" bldLvl="0" animBg="1"/>
          <p:bldP spid="67" grpId="0" bldLvl="0" animBg="1"/>
        </p:bldLst>
      </p:timing>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5" name="矩形 14"/>
          <p:cNvSpPr/>
          <p:nvPr/>
        </p:nvSpPr>
        <p:spPr>
          <a:xfrm>
            <a:off x="548400" y="844967"/>
            <a:ext cx="11095200" cy="5167212"/>
          </a:xfrm>
          <a:prstGeom prst="rect">
            <a:avLst/>
          </a:prstGeom>
          <a:solidFill>
            <a:schemeClr val="bg1"/>
          </a:solidFill>
          <a:ln w="12700">
            <a:noFill/>
            <a:miter lim="800000"/>
          </a:ln>
          <a:effectLst>
            <a:outerShdw blurRad="25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marL="0" indent="0" fontAlgn="base">
              <a:lnSpc>
                <a:spcPct val="100000"/>
              </a:lnSpc>
              <a:buNone/>
            </a:pPr>
            <a:r>
              <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　　　　　　　</a:t>
            </a:r>
            <a:r>
              <a:rPr lang="ja-JP" altLang="zh-CN" sz="2400" dirty="0">
                <a:solidFill>
                  <a:schemeClr val="bg1">
                    <a:lumMod val="50000"/>
                  </a:schemeClr>
                </a:solidFill>
                <a:effectLst/>
                <a:latin typeface="MS Mincho" panose="02020609040205080304" charset="-128"/>
                <a:ea typeface="MS Mincho" panose="02020609040205080304" charset="-128"/>
                <a:cs typeface="微软雅黑" panose="020B0503020204020204" pitchFamily="34" charset="-122"/>
                <a:sym typeface="+mn-ea"/>
              </a:rPr>
              <a:t>改稿に向けての議論を通して、考え方を広げる。</a:t>
            </a:r>
          </a:p>
        </p:txBody>
      </p:sp>
      <p:sp>
        <p:nvSpPr>
          <p:cNvPr id="2" name="矩形 1"/>
          <p:cNvSpPr/>
          <p:nvPr/>
        </p:nvSpPr>
        <p:spPr>
          <a:xfrm>
            <a:off x="548400" y="3431790"/>
            <a:ext cx="11095200" cy="246458"/>
          </a:xfrm>
          <a:prstGeom prst="rect">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TextBox 10"/>
          <p:cNvSpPr txBox="1"/>
          <p:nvPr/>
        </p:nvSpPr>
        <p:spPr>
          <a:xfrm>
            <a:off x="2233295" y="2416810"/>
            <a:ext cx="7725410" cy="829945"/>
          </a:xfrm>
          <a:prstGeom prst="rect">
            <a:avLst/>
          </a:prstGeom>
          <a:noFill/>
        </p:spPr>
        <p:txBody>
          <a:bodyPr wrap="square" rtlCol="0" anchor="ctr">
            <a:spAutoFit/>
          </a:bodyPr>
          <a:lstStyle/>
          <a:p>
            <a:pPr algn="ctr"/>
            <a:r>
              <a:rPr lang="ja-JP" altLang="zh-CN" sz="4800" b="1" dirty="0">
                <a:ln>
                  <a:solidFill>
                    <a:srgbClr val="595959"/>
                  </a:solidFill>
                </a:ln>
                <a:solidFill>
                  <a:srgbClr val="595959"/>
                </a:solidFill>
                <a:latin typeface="MS Mincho" panose="02020609040205080304" charset="-128"/>
                <a:ea typeface="MS Mincho" panose="02020609040205080304" charset="-128"/>
                <a:sym typeface="+mn-ea"/>
              </a:rPr>
              <a:t>学習目標</a:t>
            </a:r>
            <a:r>
              <a:rPr lang="en-US" altLang="ja-JP" sz="4800" b="1" dirty="0">
                <a:ln>
                  <a:solidFill>
                    <a:srgbClr val="595959"/>
                  </a:solidFill>
                </a:ln>
                <a:solidFill>
                  <a:srgbClr val="595959"/>
                </a:solidFill>
                <a:latin typeface="MS Mincho" panose="02020609040205080304" charset="-128"/>
                <a:ea typeface="MS Mincho" panose="02020609040205080304" charset="-128"/>
                <a:sym typeface="+mn-ea"/>
              </a:rPr>
              <a:t>-</a:t>
            </a:r>
            <a:r>
              <a:rPr lang="ja-JP" altLang="en-US" sz="4800" b="1" dirty="0">
                <a:ln>
                  <a:solidFill>
                    <a:srgbClr val="595959"/>
                  </a:solidFill>
                </a:ln>
                <a:solidFill>
                  <a:srgbClr val="595959"/>
                </a:solidFill>
                <a:latin typeface="MS Mincho" panose="02020609040205080304" charset="-128"/>
                <a:ea typeface="MS Mincho" panose="02020609040205080304" charset="-128"/>
                <a:sym typeface="+mn-ea"/>
              </a:rPr>
              <a:t>２</a:t>
            </a: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1"/>
                                        </p:tgtEl>
                                        <p:attrNameLst>
                                          <p:attrName>style.visibility</p:attrName>
                                        </p:attrNameLst>
                                      </p:cBhvr>
                                      <p:to>
                                        <p:strVal val="visible"/>
                                      </p:to>
                                    </p:set>
                                    <p:anim calcmode="lin" valueType="num">
                                      <p:cBhvr additive="base">
                                        <p:cTn id="7" dur="1000"/>
                                        <p:tgtEl>
                                          <p:spTgt spid="11"/>
                                        </p:tgtEl>
                                        <p:attrNameLst>
                                          <p:attrName>ppt_x</p:attrName>
                                        </p:attrNameLst>
                                      </p:cBhvr>
                                      <p:tavLst>
                                        <p:tav tm="0">
                                          <p:val>
                                            <p:strVal val="#ppt_x-#ppt_w*1.125000"/>
                                          </p:val>
                                        </p:tav>
                                        <p:tav tm="100000">
                                          <p:val>
                                            <p:strVal val="#ppt_x"/>
                                          </p:val>
                                        </p:tav>
                                      </p:tavLst>
                                    </p:anim>
                                    <p:animEffect transition="in" filter="wipe(right)">
                                      <p:cBhvr>
                                        <p:cTn id="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p:cNvSpPr txBox="1"/>
          <p:nvPr/>
        </p:nvSpPr>
        <p:spPr>
          <a:xfrm>
            <a:off x="6384032" y="2953248"/>
            <a:ext cx="2976331" cy="460375"/>
          </a:xfrm>
          <a:prstGeom prst="rect">
            <a:avLst/>
          </a:prstGeom>
          <a:noFill/>
        </p:spPr>
        <p:txBody>
          <a:bodyPr wrap="square" rtlCol="0">
            <a:spAutoFit/>
          </a:bodyPr>
          <a:lstStyle/>
          <a:p>
            <a:pPr algn="ctr"/>
            <a:r>
              <a:rPr lang="ja-JP" altLang="zh-CN" sz="2400" dirty="0">
                <a:solidFill>
                  <a:schemeClr val="accent2"/>
                </a:solidFill>
                <a:latin typeface="MS PGothic" panose="020B0600070205080204" charset="-128"/>
                <a:ea typeface="MS PGothic" panose="020B0600070205080204" charset="-128"/>
                <a:cs typeface="+mn-ea"/>
                <a:sym typeface="+mn-lt"/>
              </a:rPr>
              <a:t>ピア活動</a:t>
            </a:r>
            <a:r>
              <a:rPr lang="en-US" altLang="ja-JP" sz="2400" dirty="0">
                <a:solidFill>
                  <a:schemeClr val="accent2"/>
                </a:solidFill>
                <a:cs typeface="+mn-ea"/>
                <a:sym typeface="+mn-lt"/>
              </a:rPr>
              <a:t>-</a:t>
            </a:r>
            <a:r>
              <a:rPr lang="ja-JP" altLang="en-US" sz="2400" dirty="0">
                <a:solidFill>
                  <a:schemeClr val="accent2"/>
                </a:solidFill>
                <a:latin typeface="Times New Roman" panose="02020603050405020304" charset="0"/>
                <a:cs typeface="+mn-ea"/>
                <a:sym typeface="+mn-lt"/>
              </a:rPr>
              <a:t>②</a:t>
            </a:r>
          </a:p>
        </p:txBody>
      </p:sp>
      <p:sp>
        <p:nvSpPr>
          <p:cNvPr id="35" name="椭圆 34"/>
          <p:cNvSpPr>
            <a:spLocks noChangeAspect="1"/>
          </p:cNvSpPr>
          <p:nvPr/>
        </p:nvSpPr>
        <p:spPr bwMode="auto">
          <a:xfrm>
            <a:off x="4956511" y="2951981"/>
            <a:ext cx="1022449" cy="1022449"/>
          </a:xfrm>
          <a:prstGeom prst="ellipse">
            <a:avLst/>
          </a:prstGeom>
          <a:solidFill>
            <a:schemeClr val="accent1"/>
          </a:solidFill>
          <a:ln w="15875">
            <a:noFill/>
          </a:ln>
          <a:effectLst/>
        </p:spPr>
        <p:txBody>
          <a:bodyPr vert="horz" wrap="square" lIns="121920" tIns="60960" rIns="121920" bIns="60960" numCol="1" rtlCol="0" anchor="t" anchorCtr="0" compatLnSpc="1"/>
          <a:lstStyle/>
          <a:p>
            <a:pPr algn="ctr"/>
            <a:endParaRPr lang="zh-CN" altLang="en-US" sz="5335" dirty="0">
              <a:solidFill>
                <a:schemeClr val="bg2"/>
              </a:solidFill>
              <a:cs typeface="+mn-ea"/>
              <a:sym typeface="+mn-lt"/>
            </a:endParaRPr>
          </a:p>
        </p:txBody>
      </p:sp>
      <p:sp>
        <p:nvSpPr>
          <p:cNvPr id="36" name="矩形 35"/>
          <p:cNvSpPr/>
          <p:nvPr/>
        </p:nvSpPr>
        <p:spPr>
          <a:xfrm>
            <a:off x="5083560" y="3155429"/>
            <a:ext cx="768350" cy="583565"/>
          </a:xfrm>
          <a:prstGeom prst="rect">
            <a:avLst/>
          </a:prstGeom>
        </p:spPr>
        <p:txBody>
          <a:bodyPr wrap="none">
            <a:spAutoFit/>
          </a:bodyPr>
          <a:lstStyle/>
          <a:p>
            <a:pPr algn="ctr"/>
            <a:r>
              <a:rPr lang="en-US" altLang="zh-CN" sz="3200" dirty="0" smtClean="0">
                <a:solidFill>
                  <a:schemeClr val="bg2"/>
                </a:solidFill>
                <a:cs typeface="+mn-ea"/>
                <a:sym typeface="+mn-lt"/>
              </a:rPr>
              <a:t>02</a:t>
            </a:r>
            <a:endParaRPr lang="zh-CN" altLang="en-US" sz="3200" dirty="0">
              <a:solidFill>
                <a:schemeClr val="bg2"/>
              </a:solidFill>
              <a:cs typeface="+mn-ea"/>
              <a:sym typeface="+mn-lt"/>
            </a:endParaRPr>
          </a:p>
        </p:txBody>
      </p:sp>
      <p:cxnSp>
        <p:nvCxnSpPr>
          <p:cNvPr id="4" name="直接连接符 3"/>
          <p:cNvCxnSpPr/>
          <p:nvPr/>
        </p:nvCxnSpPr>
        <p:spPr>
          <a:xfrm>
            <a:off x="5903979" y="3463205"/>
            <a:ext cx="4128459" cy="0"/>
          </a:xfrm>
          <a:prstGeom prst="line">
            <a:avLst/>
          </a:prstGeom>
        </p:spPr>
        <p:style>
          <a:lnRef idx="1">
            <a:schemeClr val="accent1"/>
          </a:lnRef>
          <a:fillRef idx="0">
            <a:schemeClr val="accent1"/>
          </a:fillRef>
          <a:effectRef idx="0">
            <a:schemeClr val="accent1"/>
          </a:effectRef>
          <a:fontRef idx="minor">
            <a:schemeClr val="tx1"/>
          </a:fontRef>
        </p:style>
      </p:cxnSp>
      <p:sp>
        <p:nvSpPr>
          <p:cNvPr id="22" name="矩形 13"/>
          <p:cNvSpPr>
            <a:spLocks noChangeArrowheads="1"/>
          </p:cNvSpPr>
          <p:nvPr/>
        </p:nvSpPr>
        <p:spPr bwMode="auto">
          <a:xfrm>
            <a:off x="6129020" y="3802380"/>
            <a:ext cx="4081145"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617220">
              <a:lnSpc>
                <a:spcPct val="150000"/>
              </a:lnSpc>
              <a:defRPr/>
            </a:pPr>
            <a:r>
              <a:rPr lang="ja-JP" altLang="en-US" b="1" dirty="0">
                <a:latin typeface="MS PGothic" panose="020B0600070205080204" charset="-128"/>
                <a:ea typeface="MS PGothic" panose="020B0600070205080204" charset="-128"/>
                <a:cs typeface="+mn-ea"/>
                <a:sym typeface="+mn-lt"/>
              </a:rPr>
              <a:t>ク</a:t>
            </a:r>
            <a:r>
              <a:rPr lang="ja-JP" altLang="en-US" sz="2000" b="1" dirty="0">
                <a:latin typeface="MS PGothic" panose="020B0600070205080204" charset="-128"/>
                <a:ea typeface="MS PGothic" panose="020B0600070205080204" charset="-128"/>
                <a:cs typeface="+mn-ea"/>
                <a:sym typeface="+mn-lt"/>
              </a:rPr>
              <a:t>ラスメートの作文を読み、以下の質問をヒントに、コメントしましょう。</a:t>
            </a:r>
            <a:endParaRPr lang="ja-JP" altLang="en-US" sz="2000" b="1" dirty="0">
              <a:solidFill>
                <a:schemeClr val="tx1"/>
              </a:solidFill>
              <a:latin typeface="MS PGothic" panose="020B0600070205080204" charset="-128"/>
              <a:ea typeface="MS PGothic" panose="020B0600070205080204" charset="-128"/>
              <a:cs typeface="+mn-ea"/>
              <a:sym typeface="+mn-lt"/>
            </a:endParaRPr>
          </a:p>
        </p:txBody>
      </p:sp>
      <p:pic>
        <p:nvPicPr>
          <p:cNvPr id="100" name="图片 99"/>
          <p:cNvPicPr/>
          <p:nvPr/>
        </p:nvPicPr>
        <p:blipFill>
          <a:blip r:embed="rId3" r:link="rId4">
            <a:clrChange>
              <a:clrFrom>
                <a:srgbClr val="F6F6F6">
                  <a:alpha val="100000"/>
                </a:srgbClr>
              </a:clrFrom>
              <a:clrTo>
                <a:srgbClr val="F6F6F6">
                  <a:alpha val="100000"/>
                  <a:alpha val="0"/>
                </a:srgbClr>
              </a:clrTo>
            </a:clrChange>
          </a:blip>
          <a:srcRect b="19672"/>
          <a:stretch>
            <a:fillRect/>
          </a:stretch>
        </p:blipFill>
        <p:spPr>
          <a:xfrm>
            <a:off x="216535" y="-110490"/>
            <a:ext cx="4264660" cy="2994660"/>
          </a:xfrm>
          <a:prstGeom prst="rect">
            <a:avLst/>
          </a:prstGeom>
          <a:noFill/>
          <a:ln w="9525">
            <a:noFill/>
          </a:ln>
        </p:spPr>
      </p:pic>
      <p:sp>
        <p:nvSpPr>
          <p:cNvPr id="2" name="云形标注 1"/>
          <p:cNvSpPr/>
          <p:nvPr/>
        </p:nvSpPr>
        <p:spPr>
          <a:xfrm>
            <a:off x="9740265" y="344170"/>
            <a:ext cx="1909445" cy="1089025"/>
          </a:xfrm>
          <a:prstGeom prst="cloudCallo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ja-JP" altLang="zh-CN" sz="2000">
                <a:latin typeface="MS Mincho" panose="02020609040205080304" charset="-128"/>
                <a:ea typeface="MS Mincho" panose="02020609040205080304" charset="-128"/>
              </a:rPr>
              <a:t>グループ学習</a:t>
            </a: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 calcmode="lin" valueType="num">
                                      <p:cBhvr>
                                        <p:cTn id="9" dur="500" fill="hold"/>
                                        <p:tgtEl>
                                          <p:spTgt spid="35"/>
                                        </p:tgtEl>
                                        <p:attrNameLst>
                                          <p:attrName>style.rotation</p:attrName>
                                        </p:attrNameLst>
                                      </p:cBhvr>
                                      <p:tavLst>
                                        <p:tav tm="0">
                                          <p:val>
                                            <p:fltVal val="360"/>
                                          </p:val>
                                        </p:tav>
                                        <p:tav tm="100000">
                                          <p:val>
                                            <p:fltVal val="0"/>
                                          </p:val>
                                        </p:tav>
                                      </p:tavLst>
                                    </p:anim>
                                    <p:animEffect transition="in" filter="fade">
                                      <p:cBhvr>
                                        <p:cTn id="10" dur="500"/>
                                        <p:tgtEl>
                                          <p:spTgt spid="35"/>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cBhvr>
                                        <p:cTn id="14" dur="500" fill="hold"/>
                                        <p:tgtEl>
                                          <p:spTgt spid="36"/>
                                        </p:tgtEl>
                                        <p:attrNameLst>
                                          <p:attrName>ppt_w</p:attrName>
                                        </p:attrNameLst>
                                      </p:cBhvr>
                                      <p:tavLst>
                                        <p:tav tm="0">
                                          <p:val>
                                            <p:fltVal val="0"/>
                                          </p:val>
                                        </p:tav>
                                        <p:tav tm="100000">
                                          <p:val>
                                            <p:strVal val="#ppt_w"/>
                                          </p:val>
                                        </p:tav>
                                      </p:tavLst>
                                    </p:anim>
                                    <p:anim calcmode="lin" valueType="num">
                                      <p:cBhvr>
                                        <p:cTn id="15" dur="500" fill="hold"/>
                                        <p:tgtEl>
                                          <p:spTgt spid="36"/>
                                        </p:tgtEl>
                                        <p:attrNameLst>
                                          <p:attrName>ppt_h</p:attrName>
                                        </p:attrNameLst>
                                      </p:cBhvr>
                                      <p:tavLst>
                                        <p:tav tm="0">
                                          <p:val>
                                            <p:fltVal val="0"/>
                                          </p:val>
                                        </p:tav>
                                        <p:tav tm="100000">
                                          <p:val>
                                            <p:strVal val="#ppt_h"/>
                                          </p:val>
                                        </p:tav>
                                      </p:tavLst>
                                    </p:anim>
                                    <p:animEffect transition="in" filter="fade">
                                      <p:cBhvr>
                                        <p:cTn id="16" dur="500"/>
                                        <p:tgtEl>
                                          <p:spTgt spid="36"/>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500"/>
                                        <p:tgtEl>
                                          <p:spTgt spid="4"/>
                                        </p:tgtEl>
                                      </p:cBhvr>
                                    </p:animEffect>
                                  </p:childTnLst>
                                </p:cTn>
                              </p:par>
                            </p:childTnLst>
                          </p:cTn>
                        </p:par>
                        <p:par>
                          <p:cTn id="21" fill="hold">
                            <p:stCondLst>
                              <p:cond delay="1500"/>
                            </p:stCondLst>
                            <p:childTnLst>
                              <p:par>
                                <p:cTn id="22" presetID="49" presetClass="entr" presetSubtype="0" decel="100000" fill="hold" grpId="0" nodeType="afterEffect">
                                  <p:stCondLst>
                                    <p:cond delay="0"/>
                                  </p:stCondLst>
                                  <p:iterate type="lt">
                                    <p:tmPct val="10000"/>
                                  </p:iterate>
                                  <p:childTnLst>
                                    <p:set>
                                      <p:cBhvr>
                                        <p:cTn id="23" dur="1" fill="hold">
                                          <p:stCondLst>
                                            <p:cond delay="0"/>
                                          </p:stCondLst>
                                        </p:cTn>
                                        <p:tgtEl>
                                          <p:spTgt spid="28"/>
                                        </p:tgtEl>
                                        <p:attrNameLst>
                                          <p:attrName>style.visibility</p:attrName>
                                        </p:attrNameLst>
                                      </p:cBhvr>
                                      <p:to>
                                        <p:strVal val="visible"/>
                                      </p:to>
                                    </p:set>
                                    <p:anim calcmode="lin" valueType="num">
                                      <p:cBhvr>
                                        <p:cTn id="24" dur="500" fill="hold"/>
                                        <p:tgtEl>
                                          <p:spTgt spid="28"/>
                                        </p:tgtEl>
                                        <p:attrNameLst>
                                          <p:attrName>ppt_w</p:attrName>
                                        </p:attrNameLst>
                                      </p:cBhvr>
                                      <p:tavLst>
                                        <p:tav tm="0">
                                          <p:val>
                                            <p:fltVal val="0"/>
                                          </p:val>
                                        </p:tav>
                                        <p:tav tm="100000">
                                          <p:val>
                                            <p:strVal val="#ppt_w"/>
                                          </p:val>
                                        </p:tav>
                                      </p:tavLst>
                                    </p:anim>
                                    <p:anim calcmode="lin" valueType="num">
                                      <p:cBhvr>
                                        <p:cTn id="25" dur="500" fill="hold"/>
                                        <p:tgtEl>
                                          <p:spTgt spid="28"/>
                                        </p:tgtEl>
                                        <p:attrNameLst>
                                          <p:attrName>ppt_h</p:attrName>
                                        </p:attrNameLst>
                                      </p:cBhvr>
                                      <p:tavLst>
                                        <p:tav tm="0">
                                          <p:val>
                                            <p:fltVal val="0"/>
                                          </p:val>
                                        </p:tav>
                                        <p:tav tm="100000">
                                          <p:val>
                                            <p:strVal val="#ppt_h"/>
                                          </p:val>
                                        </p:tav>
                                      </p:tavLst>
                                    </p:anim>
                                    <p:anim calcmode="lin" valueType="num">
                                      <p:cBhvr>
                                        <p:cTn id="26" dur="500" fill="hold"/>
                                        <p:tgtEl>
                                          <p:spTgt spid="28"/>
                                        </p:tgtEl>
                                        <p:attrNameLst>
                                          <p:attrName>style.rotation</p:attrName>
                                        </p:attrNameLst>
                                      </p:cBhvr>
                                      <p:tavLst>
                                        <p:tav tm="0">
                                          <p:val>
                                            <p:fltVal val="360"/>
                                          </p:val>
                                        </p:tav>
                                        <p:tav tm="100000">
                                          <p:val>
                                            <p:fltVal val="0"/>
                                          </p:val>
                                        </p:tav>
                                      </p:tavLst>
                                    </p:anim>
                                    <p:animEffect transition="in" filter="fade">
                                      <p:cBhvr>
                                        <p:cTn id="27" dur="500"/>
                                        <p:tgtEl>
                                          <p:spTgt spid="28"/>
                                        </p:tgtEl>
                                      </p:cBhvr>
                                    </p:animEffect>
                                  </p:childTnLst>
                                </p:cTn>
                              </p:par>
                            </p:childTnLst>
                          </p:cTn>
                        </p:par>
                        <p:par>
                          <p:cTn id="28" fill="hold">
                            <p:stCondLst>
                              <p:cond delay="2250"/>
                            </p:stCondLst>
                            <p:childTnLst>
                              <p:par>
                                <p:cTn id="29" presetID="22" presetClass="entr" presetSubtype="1"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5" grpId="0" bldLvl="0" animBg="1"/>
      <p:bldP spid="36" grpId="0"/>
      <p:bldP spid="2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08072" y="703926"/>
            <a:ext cx="1053545" cy="1119809"/>
            <a:chOff x="5758072" y="954157"/>
            <a:chExt cx="1053545" cy="1119809"/>
          </a:xfrm>
        </p:grpSpPr>
        <p:sp>
          <p:nvSpPr>
            <p:cNvPr id="3" name="菱形 2"/>
            <p:cNvSpPr/>
            <p:nvPr/>
          </p:nvSpPr>
          <p:spPr>
            <a:xfrm>
              <a:off x="5764696" y="954157"/>
              <a:ext cx="1046921" cy="1046921"/>
            </a:xfrm>
            <a:prstGeom prst="diamond">
              <a:avLst/>
            </a:prstGeom>
            <a:noFill/>
            <a:ln w="28575">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楷体" panose="02010609060101010101" pitchFamily="49" charset="-122"/>
                <a:ea typeface="楷体" panose="02010609060101010101" pitchFamily="49" charset="-122"/>
              </a:endParaRPr>
            </a:p>
          </p:txBody>
        </p:sp>
        <p:sp>
          <p:nvSpPr>
            <p:cNvPr id="4" name="菱形 3"/>
            <p:cNvSpPr/>
            <p:nvPr/>
          </p:nvSpPr>
          <p:spPr>
            <a:xfrm>
              <a:off x="5758072" y="1027045"/>
              <a:ext cx="1046921" cy="1046921"/>
            </a:xfrm>
            <a:prstGeom prst="diamond">
              <a:avLst/>
            </a:prstGeom>
            <a:noFill/>
            <a:ln w="12700">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grpSp>
      <p:sp>
        <p:nvSpPr>
          <p:cNvPr id="5" name="文本框 4"/>
          <p:cNvSpPr txBox="1"/>
          <p:nvPr/>
        </p:nvSpPr>
        <p:spPr>
          <a:xfrm>
            <a:off x="1326730" y="996416"/>
            <a:ext cx="622852" cy="461665"/>
          </a:xfrm>
          <a:prstGeom prst="rect">
            <a:avLst/>
          </a:prstGeom>
          <a:noFill/>
        </p:spPr>
        <p:txBody>
          <a:bodyPr wrap="square" rtlCol="0">
            <a:spAutoFit/>
          </a:bodyPr>
          <a:lstStyle/>
          <a:p>
            <a:pPr algn="ctr"/>
            <a:r>
              <a:rPr lang="en-US" altLang="zh-CN" sz="2400" dirty="0">
                <a:latin typeface="楷体" panose="02010609060101010101" pitchFamily="49" charset="-122"/>
                <a:ea typeface="楷体" panose="02010609060101010101" pitchFamily="49" charset="-122"/>
              </a:rPr>
              <a:t>01</a:t>
            </a:r>
            <a:endParaRPr lang="zh-CN" altLang="en-US" sz="2400" dirty="0">
              <a:latin typeface="楷体" panose="02010609060101010101" pitchFamily="49" charset="-122"/>
              <a:ea typeface="楷体" panose="02010609060101010101" pitchFamily="49" charset="-122"/>
            </a:endParaRPr>
          </a:p>
        </p:txBody>
      </p:sp>
      <p:grpSp>
        <p:nvGrpSpPr>
          <p:cNvPr id="6" name="组合 5"/>
          <p:cNvGrpSpPr/>
          <p:nvPr/>
        </p:nvGrpSpPr>
        <p:grpSpPr>
          <a:xfrm>
            <a:off x="1101366" y="1940514"/>
            <a:ext cx="1053545" cy="1119809"/>
            <a:chOff x="5758072" y="954157"/>
            <a:chExt cx="1053545" cy="1119809"/>
          </a:xfrm>
        </p:grpSpPr>
        <p:sp>
          <p:nvSpPr>
            <p:cNvPr id="7" name="菱形 6"/>
            <p:cNvSpPr/>
            <p:nvPr/>
          </p:nvSpPr>
          <p:spPr>
            <a:xfrm>
              <a:off x="5764696" y="954157"/>
              <a:ext cx="1046921" cy="1046921"/>
            </a:xfrm>
            <a:prstGeom prst="diamond">
              <a:avLst/>
            </a:prstGeom>
            <a:noFill/>
            <a:ln w="28575">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楷体" panose="02010609060101010101" pitchFamily="49" charset="-122"/>
                <a:ea typeface="楷体" panose="02010609060101010101" pitchFamily="49" charset="-122"/>
              </a:endParaRPr>
            </a:p>
          </p:txBody>
        </p:sp>
        <p:sp>
          <p:nvSpPr>
            <p:cNvPr id="8" name="菱形 7"/>
            <p:cNvSpPr/>
            <p:nvPr/>
          </p:nvSpPr>
          <p:spPr>
            <a:xfrm>
              <a:off x="5758072" y="1027045"/>
              <a:ext cx="1046921" cy="1046921"/>
            </a:xfrm>
            <a:prstGeom prst="diamond">
              <a:avLst/>
            </a:prstGeom>
            <a:noFill/>
            <a:ln w="12700">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grpSp>
      <p:sp>
        <p:nvSpPr>
          <p:cNvPr id="9" name="文本框 8"/>
          <p:cNvSpPr txBox="1"/>
          <p:nvPr/>
        </p:nvSpPr>
        <p:spPr>
          <a:xfrm>
            <a:off x="1320024" y="2233004"/>
            <a:ext cx="622852" cy="461665"/>
          </a:xfrm>
          <a:prstGeom prst="rect">
            <a:avLst/>
          </a:prstGeom>
          <a:noFill/>
        </p:spPr>
        <p:txBody>
          <a:bodyPr wrap="square" rtlCol="0">
            <a:spAutoFit/>
          </a:bodyPr>
          <a:lstStyle/>
          <a:p>
            <a:pPr algn="ctr"/>
            <a:r>
              <a:rPr lang="en-US" altLang="zh-CN" sz="2400" dirty="0">
                <a:latin typeface="楷体" panose="02010609060101010101" pitchFamily="49" charset="-122"/>
                <a:ea typeface="楷体" panose="02010609060101010101" pitchFamily="49" charset="-122"/>
              </a:rPr>
              <a:t>02</a:t>
            </a:r>
            <a:endParaRPr lang="zh-CN" altLang="en-US" sz="2400" dirty="0">
              <a:latin typeface="楷体" panose="02010609060101010101" pitchFamily="49" charset="-122"/>
              <a:ea typeface="楷体" panose="02010609060101010101" pitchFamily="49" charset="-122"/>
            </a:endParaRPr>
          </a:p>
        </p:txBody>
      </p:sp>
      <p:grpSp>
        <p:nvGrpSpPr>
          <p:cNvPr id="10" name="组合 9"/>
          <p:cNvGrpSpPr/>
          <p:nvPr/>
        </p:nvGrpSpPr>
        <p:grpSpPr>
          <a:xfrm>
            <a:off x="1071877" y="3154085"/>
            <a:ext cx="1053545" cy="1119809"/>
            <a:chOff x="5758072" y="954157"/>
            <a:chExt cx="1053545" cy="1119809"/>
          </a:xfrm>
        </p:grpSpPr>
        <p:sp>
          <p:nvSpPr>
            <p:cNvPr id="11" name="菱形 10"/>
            <p:cNvSpPr/>
            <p:nvPr/>
          </p:nvSpPr>
          <p:spPr>
            <a:xfrm>
              <a:off x="5764696" y="954157"/>
              <a:ext cx="1046921" cy="1046921"/>
            </a:xfrm>
            <a:prstGeom prst="diamond">
              <a:avLst/>
            </a:prstGeom>
            <a:noFill/>
            <a:ln w="28575">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sp>
          <p:nvSpPr>
            <p:cNvPr id="12" name="菱形 11"/>
            <p:cNvSpPr/>
            <p:nvPr/>
          </p:nvSpPr>
          <p:spPr>
            <a:xfrm>
              <a:off x="5758072" y="1027045"/>
              <a:ext cx="1046921" cy="1046921"/>
            </a:xfrm>
            <a:prstGeom prst="diamond">
              <a:avLst/>
            </a:prstGeom>
            <a:noFill/>
            <a:ln w="12700">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grpSp>
      <p:sp>
        <p:nvSpPr>
          <p:cNvPr id="13" name="文本框 12"/>
          <p:cNvSpPr txBox="1"/>
          <p:nvPr/>
        </p:nvSpPr>
        <p:spPr>
          <a:xfrm>
            <a:off x="1290535" y="3470070"/>
            <a:ext cx="622852" cy="461665"/>
          </a:xfrm>
          <a:prstGeom prst="rect">
            <a:avLst/>
          </a:prstGeom>
          <a:noFill/>
        </p:spPr>
        <p:txBody>
          <a:bodyPr wrap="square" rtlCol="0">
            <a:spAutoFit/>
          </a:bodyPr>
          <a:lstStyle/>
          <a:p>
            <a:pPr algn="ctr"/>
            <a:r>
              <a:rPr lang="en-US" altLang="zh-CN" sz="2400" dirty="0">
                <a:latin typeface="楷体" panose="02010609060101010101" pitchFamily="49" charset="-122"/>
                <a:ea typeface="楷体" panose="02010609060101010101" pitchFamily="49" charset="-122"/>
              </a:rPr>
              <a:t>03</a:t>
            </a:r>
            <a:endParaRPr lang="zh-CN" altLang="en-US" sz="2400" dirty="0">
              <a:latin typeface="楷体" panose="02010609060101010101" pitchFamily="49" charset="-122"/>
              <a:ea typeface="楷体" panose="02010609060101010101" pitchFamily="49" charset="-122"/>
            </a:endParaRPr>
          </a:p>
        </p:txBody>
      </p:sp>
      <p:sp>
        <p:nvSpPr>
          <p:cNvPr id="14" name="文本框 22"/>
          <p:cNvSpPr txBox="1">
            <a:spLocks noChangeArrowheads="1"/>
          </p:cNvSpPr>
          <p:nvPr/>
        </p:nvSpPr>
        <p:spPr bwMode="auto">
          <a:xfrm>
            <a:off x="2543175" y="996315"/>
            <a:ext cx="7395845" cy="460375"/>
          </a:xfrm>
          <a:prstGeom prst="rect">
            <a:avLst/>
          </a:prstGeom>
          <a:noFill/>
          <a:ln>
            <a:noFill/>
          </a:ln>
        </p:spPr>
        <p:txBody>
          <a:bodyPr wrap="square">
            <a:spAutoFit/>
          </a:bodyPr>
          <a:lstStyle>
            <a:lvl1pPr/>
            <a:lvl2pPr marL="742950" indent="-285750"/>
            <a:lvl3pPr/>
            <a:lvl4pPr/>
            <a:lvl5pPr/>
            <a:lvl6pPr/>
            <a:lvl7pPr/>
            <a:lvl8pPr/>
            <a:lvl9pPr/>
          </a:lstStyle>
          <a:p>
            <a:r>
              <a:rPr lang="en-US" altLang="zh-CN" sz="2400" dirty="0">
                <a:latin typeface="MS PGothic" panose="020B0600070205080204" charset="-128"/>
                <a:ea typeface="MS PGothic" panose="020B0600070205080204" charset="-128"/>
                <a:sym typeface="微软雅黑" panose="020B0503020204020204" pitchFamily="34" charset="-122"/>
              </a:rPr>
              <a:t>その作文に事実と主張が書かれているか。</a:t>
            </a:r>
          </a:p>
        </p:txBody>
      </p:sp>
      <p:sp>
        <p:nvSpPr>
          <p:cNvPr id="16" name="文本框 15"/>
          <p:cNvSpPr txBox="1">
            <a:spLocks noChangeArrowheads="1"/>
          </p:cNvSpPr>
          <p:nvPr/>
        </p:nvSpPr>
        <p:spPr bwMode="auto">
          <a:xfrm>
            <a:off x="2622550" y="2233930"/>
            <a:ext cx="7237095" cy="460375"/>
          </a:xfrm>
          <a:prstGeom prst="rect">
            <a:avLst/>
          </a:prstGeom>
          <a:noFill/>
          <a:ln>
            <a:noFill/>
          </a:ln>
        </p:spPr>
        <p:txBody>
          <a:bodyPr wrap="square">
            <a:spAutoFit/>
          </a:bodyPr>
          <a:lstStyle>
            <a:lvl1pPr/>
            <a:lvl2pPr marL="742950" indent="-285750"/>
            <a:lvl3pPr/>
            <a:lvl4pPr/>
            <a:lvl5pPr/>
            <a:lvl6pPr/>
            <a:lvl7pPr/>
            <a:lvl8pPr/>
            <a:lvl9pPr/>
          </a:lstStyle>
          <a:p>
            <a:r>
              <a:rPr lang="en-US" altLang="zh-CN" sz="2400" dirty="0">
                <a:latin typeface="MS PGothic" panose="020B0600070205080204" charset="-128"/>
                <a:ea typeface="MS PGothic" panose="020B0600070205080204" charset="-128"/>
                <a:sym typeface="微软雅黑" panose="020B0503020204020204" pitchFamily="34" charset="-122"/>
              </a:rPr>
              <a:t>その作文に反論が書かれているか。</a:t>
            </a:r>
          </a:p>
        </p:txBody>
      </p:sp>
      <p:sp>
        <p:nvSpPr>
          <p:cNvPr id="18" name="文本框 17"/>
          <p:cNvSpPr txBox="1">
            <a:spLocks noChangeArrowheads="1"/>
          </p:cNvSpPr>
          <p:nvPr/>
        </p:nvSpPr>
        <p:spPr bwMode="auto">
          <a:xfrm>
            <a:off x="2668270" y="3371215"/>
            <a:ext cx="7515225" cy="460375"/>
          </a:xfrm>
          <a:prstGeom prst="rect">
            <a:avLst/>
          </a:prstGeom>
          <a:noFill/>
          <a:ln>
            <a:noFill/>
          </a:ln>
        </p:spPr>
        <p:txBody>
          <a:bodyPr wrap="square">
            <a:spAutoFit/>
          </a:bodyPr>
          <a:lstStyle>
            <a:lvl1pPr/>
            <a:lvl2pPr marL="742950" indent="-285750"/>
            <a:lvl3pPr/>
            <a:lvl4pPr/>
            <a:lvl5pPr/>
            <a:lvl6pPr/>
            <a:lvl7pPr/>
            <a:lvl8pPr/>
            <a:lvl9pPr/>
          </a:lstStyle>
          <a:p>
            <a:pPr algn="l">
              <a:buClrTx/>
              <a:buSzTx/>
              <a:buFontTx/>
            </a:pPr>
            <a:r>
              <a:rPr lang="en-US" altLang="zh-CN" sz="2400" dirty="0">
                <a:latin typeface="MS PGothic" panose="020B0600070205080204" charset="-128"/>
                <a:ea typeface="MS PGothic" panose="020B0600070205080204" charset="-128"/>
                <a:sym typeface="微软雅黑" panose="020B0503020204020204" pitchFamily="34" charset="-122"/>
              </a:rPr>
              <a:t>実例を挙げながら議論が進められているか。</a:t>
            </a:r>
          </a:p>
        </p:txBody>
      </p:sp>
      <p:sp>
        <p:nvSpPr>
          <p:cNvPr id="20" name="文本框 19"/>
          <p:cNvSpPr txBox="1"/>
          <p:nvPr/>
        </p:nvSpPr>
        <p:spPr>
          <a:xfrm>
            <a:off x="8976360" y="182245"/>
            <a:ext cx="1833880" cy="52197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ja-JP" altLang="zh-CN" sz="2800"/>
              <a:t>ピアシート</a:t>
            </a:r>
          </a:p>
        </p:txBody>
      </p:sp>
      <p:grpSp>
        <p:nvGrpSpPr>
          <p:cNvPr id="21" name="组合 20"/>
          <p:cNvGrpSpPr/>
          <p:nvPr/>
        </p:nvGrpSpPr>
        <p:grpSpPr>
          <a:xfrm>
            <a:off x="1094381" y="4342084"/>
            <a:ext cx="1053545" cy="1119809"/>
            <a:chOff x="5758072" y="954157"/>
            <a:chExt cx="1053545" cy="1119809"/>
          </a:xfrm>
        </p:grpSpPr>
        <p:sp>
          <p:nvSpPr>
            <p:cNvPr id="22" name="菱形 21"/>
            <p:cNvSpPr/>
            <p:nvPr/>
          </p:nvSpPr>
          <p:spPr>
            <a:xfrm>
              <a:off x="5764696" y="954157"/>
              <a:ext cx="1046921" cy="1046921"/>
            </a:xfrm>
            <a:prstGeom prst="diamond">
              <a:avLst/>
            </a:prstGeom>
            <a:noFill/>
            <a:ln w="28575">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楷体" panose="02010609060101010101" pitchFamily="49" charset="-122"/>
                <a:ea typeface="楷体" panose="02010609060101010101" pitchFamily="49" charset="-122"/>
              </a:endParaRPr>
            </a:p>
          </p:txBody>
        </p:sp>
        <p:sp>
          <p:nvSpPr>
            <p:cNvPr id="23" name="菱形 22"/>
            <p:cNvSpPr/>
            <p:nvPr/>
          </p:nvSpPr>
          <p:spPr>
            <a:xfrm>
              <a:off x="5758072" y="1027045"/>
              <a:ext cx="1046921" cy="1046921"/>
            </a:xfrm>
            <a:prstGeom prst="diamond">
              <a:avLst/>
            </a:prstGeom>
            <a:noFill/>
            <a:ln w="12700">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grpSp>
      <p:grpSp>
        <p:nvGrpSpPr>
          <p:cNvPr id="24" name="组合 23"/>
          <p:cNvGrpSpPr/>
          <p:nvPr/>
        </p:nvGrpSpPr>
        <p:grpSpPr>
          <a:xfrm>
            <a:off x="1094381" y="5578429"/>
            <a:ext cx="1053545" cy="1119809"/>
            <a:chOff x="5758072" y="954157"/>
            <a:chExt cx="1053545" cy="1119809"/>
          </a:xfrm>
        </p:grpSpPr>
        <p:sp>
          <p:nvSpPr>
            <p:cNvPr id="25" name="菱形 24"/>
            <p:cNvSpPr/>
            <p:nvPr/>
          </p:nvSpPr>
          <p:spPr>
            <a:xfrm>
              <a:off x="5764696" y="954157"/>
              <a:ext cx="1046921" cy="1046921"/>
            </a:xfrm>
            <a:prstGeom prst="diamond">
              <a:avLst/>
            </a:prstGeom>
            <a:noFill/>
            <a:ln w="28575">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楷体" panose="02010609060101010101" pitchFamily="49" charset="-122"/>
                <a:ea typeface="楷体" panose="02010609060101010101" pitchFamily="49" charset="-122"/>
              </a:endParaRPr>
            </a:p>
          </p:txBody>
        </p:sp>
        <p:sp>
          <p:nvSpPr>
            <p:cNvPr id="26" name="菱形 25"/>
            <p:cNvSpPr/>
            <p:nvPr/>
          </p:nvSpPr>
          <p:spPr>
            <a:xfrm>
              <a:off x="5758072" y="1027045"/>
              <a:ext cx="1046921" cy="1046921"/>
            </a:xfrm>
            <a:prstGeom prst="diamond">
              <a:avLst/>
            </a:prstGeom>
            <a:noFill/>
            <a:ln w="12700">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grpSp>
      <p:sp>
        <p:nvSpPr>
          <p:cNvPr id="27" name="文本框 26"/>
          <p:cNvSpPr txBox="1"/>
          <p:nvPr/>
        </p:nvSpPr>
        <p:spPr>
          <a:xfrm>
            <a:off x="1326730" y="4660060"/>
            <a:ext cx="622852" cy="460375"/>
          </a:xfrm>
          <a:prstGeom prst="rect">
            <a:avLst/>
          </a:prstGeom>
          <a:noFill/>
        </p:spPr>
        <p:txBody>
          <a:bodyPr wrap="square" rtlCol="0">
            <a:spAutoFit/>
          </a:bodyPr>
          <a:lstStyle/>
          <a:p>
            <a:pPr algn="ctr"/>
            <a:r>
              <a:rPr lang="en-US" altLang="zh-CN" sz="2400" dirty="0">
                <a:latin typeface="楷体" panose="02010609060101010101" pitchFamily="49" charset="-122"/>
                <a:ea typeface="楷体" panose="02010609060101010101" pitchFamily="49" charset="-122"/>
              </a:rPr>
              <a:t>04</a:t>
            </a:r>
          </a:p>
        </p:txBody>
      </p:sp>
      <p:sp>
        <p:nvSpPr>
          <p:cNvPr id="28" name="文本框 27"/>
          <p:cNvSpPr txBox="1"/>
          <p:nvPr/>
        </p:nvSpPr>
        <p:spPr>
          <a:xfrm>
            <a:off x="1313395" y="5944665"/>
            <a:ext cx="622852" cy="460375"/>
          </a:xfrm>
          <a:prstGeom prst="rect">
            <a:avLst/>
          </a:prstGeom>
          <a:noFill/>
        </p:spPr>
        <p:txBody>
          <a:bodyPr wrap="square" rtlCol="0">
            <a:spAutoFit/>
          </a:bodyPr>
          <a:lstStyle/>
          <a:p>
            <a:pPr algn="ctr"/>
            <a:r>
              <a:rPr lang="en-US" altLang="zh-CN" sz="2400" dirty="0">
                <a:latin typeface="楷体" panose="02010609060101010101" pitchFamily="49" charset="-122"/>
                <a:ea typeface="楷体" panose="02010609060101010101" pitchFamily="49" charset="-122"/>
              </a:rPr>
              <a:t>05</a:t>
            </a:r>
          </a:p>
        </p:txBody>
      </p:sp>
      <p:sp>
        <p:nvSpPr>
          <p:cNvPr id="29" name="文本框 28"/>
          <p:cNvSpPr txBox="1"/>
          <p:nvPr/>
        </p:nvSpPr>
        <p:spPr>
          <a:xfrm>
            <a:off x="2668270" y="4635500"/>
            <a:ext cx="8150860" cy="460375"/>
          </a:xfrm>
          <a:prstGeom prst="rect">
            <a:avLst/>
          </a:prstGeom>
          <a:noFill/>
        </p:spPr>
        <p:txBody>
          <a:bodyPr wrap="square" rtlCol="0" anchor="t">
            <a:spAutoFit/>
          </a:bodyPr>
          <a:lstStyle/>
          <a:p>
            <a:pPr algn="l">
              <a:buClrTx/>
              <a:buSzTx/>
              <a:buFontTx/>
            </a:pPr>
            <a:r>
              <a:rPr lang="en-US" altLang="zh-CN" sz="2400" dirty="0">
                <a:latin typeface="MS PGothic" panose="020B0600070205080204" charset="-128"/>
                <a:ea typeface="MS PGothic" panose="020B0600070205080204" charset="-128"/>
              </a:rPr>
              <a:t>内容について情報提供できることはないか。</a:t>
            </a:r>
          </a:p>
        </p:txBody>
      </p:sp>
      <p:sp>
        <p:nvSpPr>
          <p:cNvPr id="30" name="文本框 29"/>
          <p:cNvSpPr txBox="1"/>
          <p:nvPr/>
        </p:nvSpPr>
        <p:spPr>
          <a:xfrm>
            <a:off x="2756535" y="5871845"/>
            <a:ext cx="6405245" cy="460375"/>
          </a:xfrm>
          <a:prstGeom prst="rect">
            <a:avLst/>
          </a:prstGeom>
          <a:noFill/>
        </p:spPr>
        <p:txBody>
          <a:bodyPr wrap="square" rtlCol="0" anchor="t">
            <a:spAutoFit/>
          </a:bodyPr>
          <a:lstStyle/>
          <a:p>
            <a:pPr algn="l">
              <a:buClrTx/>
              <a:buSzTx/>
              <a:buFontTx/>
            </a:pPr>
            <a:r>
              <a:rPr lang="en-US" altLang="zh-CN" sz="2400" dirty="0">
                <a:latin typeface="MS PGothic" panose="020B0600070205080204" charset="-128"/>
                <a:ea typeface="MS PGothic" panose="020B0600070205080204" charset="-128"/>
              </a:rPr>
              <a:t>直したほうがいいと思う表現はあるか。</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10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1000"/>
                                        <p:tgtEl>
                                          <p:spTgt spid="5"/>
                                        </p:tgtEl>
                                      </p:cBhvr>
                                    </p:animEffect>
                                  </p:childTnLst>
                                </p:cTn>
                              </p:par>
                              <p:par>
                                <p:cTn id="11" presetID="16" presetClass="entr" presetSubtype="2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1000"/>
                                        <p:tgtEl>
                                          <p:spTgt spid="6"/>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1000"/>
                                        <p:tgtEl>
                                          <p:spTgt spid="9"/>
                                        </p:tgtEl>
                                      </p:cBhvr>
                                    </p:animEffect>
                                  </p:childTnLst>
                                </p:cTn>
                              </p:par>
                              <p:par>
                                <p:cTn id="17" presetID="16" presetClass="entr" presetSubtype="21"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inVertical)">
                                      <p:cBhvr>
                                        <p:cTn id="19" dur="1000"/>
                                        <p:tgtEl>
                                          <p:spTgt spid="10"/>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1000"/>
                                        <p:tgtEl>
                                          <p:spTgt spid="13"/>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par>
                                <p:cTn id="35" presetID="16" presetClass="entr" presetSubtype="21"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barn(inVertical)">
                                      <p:cBhvr>
                                        <p:cTn id="37" dur="1000"/>
                                        <p:tgtEl>
                                          <p:spTgt spid="21"/>
                                        </p:tgtEl>
                                      </p:cBhvr>
                                    </p:animEffect>
                                  </p:childTnLst>
                                </p:cTn>
                              </p:par>
                              <p:par>
                                <p:cTn id="38" presetID="16" presetClass="entr" presetSubtype="21" fill="hold"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barn(inVertical)">
                                      <p:cBhvr>
                                        <p:cTn id="40" dur="1000"/>
                                        <p:tgtEl>
                                          <p:spTgt spid="24"/>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barn(inVertical)">
                                      <p:cBhvr>
                                        <p:cTn id="43" dur="1000"/>
                                        <p:tgtEl>
                                          <p:spTgt spid="27"/>
                                        </p:tgtEl>
                                      </p:cBhvr>
                                    </p:animEffect>
                                  </p:childTnLst>
                                </p:cTn>
                              </p:par>
                              <p:par>
                                <p:cTn id="44" presetID="16" presetClass="entr" presetSubtype="21"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barn(inVertical)">
                                      <p:cBhvr>
                                        <p:cTn id="46" dur="1000"/>
                                        <p:tgtEl>
                                          <p:spTgt spid="28"/>
                                        </p:tgtEl>
                                      </p:cBhvr>
                                    </p:animEffect>
                                  </p:childTnLst>
                                </p:cTn>
                              </p:par>
                              <p:par>
                                <p:cTn id="47" presetID="1" presetClass="entr" presetSubtype="0"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3" grpId="0"/>
      <p:bldP spid="14" grpId="0"/>
      <p:bldP spid="16" grpId="0"/>
      <p:bldP spid="18" grpId="0"/>
      <p:bldP spid="27" grpId="0"/>
      <p:bldP spid="28" grpId="0"/>
      <p:bldP spid="29" grpId="0"/>
      <p:bldP spid="30"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2" name="矩形 11"/>
          <p:cNvSpPr/>
          <p:nvPr/>
        </p:nvSpPr>
        <p:spPr>
          <a:xfrm>
            <a:off x="286385" y="366395"/>
            <a:ext cx="11647170" cy="611378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lvl="0" algn="ctr"/>
            <a:endParaRPr lang="zh-CN" altLang="en-US" sz="2400">
              <a:solidFill>
                <a:srgbClr val="595959"/>
              </a:solidFill>
            </a:endParaRPr>
          </a:p>
        </p:txBody>
      </p:sp>
      <p:sp>
        <p:nvSpPr>
          <p:cNvPr id="23" name="矩形 22"/>
          <p:cNvSpPr/>
          <p:nvPr/>
        </p:nvSpPr>
        <p:spPr>
          <a:xfrm>
            <a:off x="5803493" y="1469819"/>
            <a:ext cx="5376000" cy="360000"/>
          </a:xfrm>
          <a:prstGeom prst="rect">
            <a:avLst/>
          </a:prstGeom>
          <a:noFill/>
          <a:ln w="15875" cap="flat" cmpd="sng" algn="ctr">
            <a:noFill/>
            <a:prstDash val="solid"/>
            <a:miter lim="800000"/>
          </a:ln>
          <a:effectLst/>
        </p:spPr>
        <p:txBody>
          <a:bodyPr lIns="288000" anchor="ctr"/>
          <a:lstStyle/>
          <a:p>
            <a:endParaRPr lang="en-US" altLang="zh-CN" sz="1500" kern="0" dirty="0">
              <a:solidFill>
                <a:srgbClr val="595959"/>
              </a:solidFill>
              <a:latin typeface="微软雅黑 Light" panose="020B0502040204020203" pitchFamily="34" charset="-122"/>
              <a:ea typeface="微软雅黑 Light" panose="020B0502040204020203" pitchFamily="34" charset="-122"/>
              <a:sym typeface="+mn-lt"/>
            </a:endParaRPr>
          </a:p>
        </p:txBody>
      </p:sp>
      <p:sp>
        <p:nvSpPr>
          <p:cNvPr id="7" name="文本框 6"/>
          <p:cNvSpPr txBox="1"/>
          <p:nvPr/>
        </p:nvSpPr>
        <p:spPr>
          <a:xfrm>
            <a:off x="774065" y="1122045"/>
            <a:ext cx="4530725" cy="1056640"/>
          </a:xfrm>
          <a:prstGeom prst="rect">
            <a:avLst/>
          </a:prstGeom>
          <a:noFill/>
        </p:spPr>
        <p:txBody>
          <a:bodyPr wrap="square" rtlCol="0">
            <a:spAutoFit/>
          </a:bodyPr>
          <a:lstStyle/>
          <a:p>
            <a:pPr>
              <a:lnSpc>
                <a:spcPct val="130000"/>
              </a:lnSpc>
            </a:pPr>
            <a:r>
              <a:rPr lang="ja-JP" altLang="zh-CN" sz="2800" b="1">
                <a:latin typeface="MS Mincho" panose="02020609040205080304" charset="-128"/>
                <a:ea typeface="MS Mincho" panose="02020609040205080304" charset="-128"/>
              </a:rPr>
              <a:t>　</a:t>
            </a:r>
            <a:endParaRPr lang="zh-CN" altLang="en-US" sz="2800" b="1">
              <a:latin typeface="MS Mincho" panose="02020609040205080304" charset="-128"/>
              <a:ea typeface="MS Mincho" panose="02020609040205080304" charset="-128"/>
            </a:endParaRPr>
          </a:p>
          <a:p>
            <a:pPr>
              <a:lnSpc>
                <a:spcPct val="110000"/>
              </a:lnSpc>
            </a:pPr>
            <a:endParaRPr lang="zh-CN" altLang="en-US" sz="2400" b="1">
              <a:latin typeface="MS Mincho" panose="02020609040205080304" charset="-128"/>
              <a:ea typeface="MS Mincho" panose="02020609040205080304" charset="-128"/>
            </a:endParaRPr>
          </a:p>
        </p:txBody>
      </p:sp>
      <p:graphicFrame>
        <p:nvGraphicFramePr>
          <p:cNvPr id="5" name="内容占位符 4"/>
          <p:cNvGraphicFramePr>
            <a:graphicFrameLocks noGrp="1"/>
          </p:cNvGraphicFramePr>
          <p:nvPr>
            <p:ph idx="1"/>
            <p:custDataLst>
              <p:tags r:id="rId1"/>
            </p:custDataLst>
          </p:nvPr>
        </p:nvGraphicFramePr>
        <p:xfrm>
          <a:off x="200025" y="233680"/>
          <a:ext cx="11791950" cy="6504305"/>
        </p:xfrm>
        <a:graphic>
          <a:graphicData uri="http://schemas.openxmlformats.org/drawingml/2006/table">
            <a:tbl>
              <a:tblPr firstRow="1" bandRow="1">
                <a:tableStyleId>{5C22544A-7EE6-4342-B048-85BDC9FD1C3A}</a:tableStyleId>
              </a:tblPr>
              <a:tblGrid>
                <a:gridCol w="1612265"/>
                <a:gridCol w="2534285"/>
                <a:gridCol w="4507865"/>
                <a:gridCol w="3137535"/>
              </a:tblGrid>
              <a:tr h="734695">
                <a:tc>
                  <a:txBody>
                    <a:bodyPr/>
                    <a:lstStyle/>
                    <a:p>
                      <a:pPr algn="ctr">
                        <a:buNone/>
                      </a:pPr>
                      <a:endParaRPr lang="ja-JP" altLang="zh-CN" sz="2000"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p>
                      <a:pPr algn="ctr">
                        <a:buNone/>
                      </a:pPr>
                      <a:r>
                        <a:rPr lang="ja-JP" altLang="zh-CN" sz="2000"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rPr>
                        <a:t>時間</a:t>
                      </a:r>
                    </a:p>
                  </a:txBody>
                  <a:tcPr>
                    <a:lnL w="9525">
                      <a:solidFill>
                        <a:srgbClr val="848587"/>
                      </a:solidFill>
                      <a:prstDash val="sysDash"/>
                    </a:lnL>
                    <a:lnR w="9525">
                      <a:solidFill>
                        <a:srgbClr val="848587"/>
                      </a:solidFill>
                      <a:prstDash val="sysDash"/>
                    </a:lnR>
                    <a:lnT w="28575">
                      <a:solidFill>
                        <a:srgbClr val="848587"/>
                      </a:solidFill>
                      <a:prstDash val="solid"/>
                    </a:lnT>
                    <a:lnB w="9525">
                      <a:solidFill>
                        <a:srgbClr val="848587"/>
                      </a:solidFill>
                      <a:prstDash val="sysDash"/>
                    </a:lnB>
                    <a:lnTlToBr>
                      <a:noFill/>
                    </a:lnTlToBr>
                    <a:lnBlToTr>
                      <a:noFill/>
                    </a:lnBlToTr>
                    <a:solidFill>
                      <a:srgbClr val="FFFFFF"/>
                    </a:solidFill>
                  </a:tcPr>
                </a:tc>
                <a:tc>
                  <a:txBody>
                    <a:bodyPr/>
                    <a:lstStyle/>
                    <a:p>
                      <a:pPr algn="ctr">
                        <a:buNone/>
                      </a:pPr>
                      <a:endParaRPr lang="ja-JP" altLang="zh-CN" sz="200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p>
                      <a:pPr algn="ctr">
                        <a:buNone/>
                      </a:pPr>
                      <a:r>
                        <a:rPr lang="ja-JP" altLang="zh-CN" sz="2000"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rPr>
                        <a:t>目標</a:t>
                      </a:r>
                      <a:endParaRPr lang="ja-JP" altLang="zh-CN" sz="200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txBody>
                  <a:tcPr>
                    <a:lnL w="9525">
                      <a:solidFill>
                        <a:srgbClr val="848587"/>
                      </a:solidFill>
                      <a:prstDash val="sysDash"/>
                    </a:lnL>
                    <a:lnR w="9525">
                      <a:solidFill>
                        <a:srgbClr val="848587"/>
                      </a:solidFill>
                      <a:prstDash val="sysDash"/>
                    </a:lnR>
                    <a:lnT w="28575">
                      <a:solidFill>
                        <a:srgbClr val="848587"/>
                      </a:solidFill>
                      <a:prstDash val="solid"/>
                    </a:lnT>
                    <a:lnB w="9525">
                      <a:solidFill>
                        <a:srgbClr val="848587"/>
                      </a:solidFill>
                      <a:prstDash val="sysDash"/>
                    </a:lnB>
                    <a:lnTlToBr>
                      <a:noFill/>
                    </a:lnTlToBr>
                    <a:lnBlToTr>
                      <a:noFill/>
                    </a:lnBlToTr>
                    <a:solidFill>
                      <a:srgbClr val="FFFFFF"/>
                    </a:solidFill>
                  </a:tcPr>
                </a:tc>
                <a:tc>
                  <a:txBody>
                    <a:bodyPr/>
                    <a:lstStyle/>
                    <a:p>
                      <a:pPr algn="ctr">
                        <a:buNone/>
                      </a:pPr>
                      <a:endParaRPr lang="ja-JP" altLang="zh-CN" sz="200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p>
                      <a:pPr algn="ctr">
                        <a:buNone/>
                      </a:pPr>
                      <a:r>
                        <a:rPr lang="ja-JP" altLang="zh-CN" sz="2000"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rPr>
                        <a:t>学習活動と指導内容</a:t>
                      </a:r>
                      <a:endParaRPr lang="ja-JP" altLang="zh-CN" sz="200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txBody>
                  <a:tcPr>
                    <a:lnL w="9525">
                      <a:solidFill>
                        <a:srgbClr val="848587"/>
                      </a:solidFill>
                      <a:prstDash val="sysDash"/>
                    </a:lnL>
                    <a:lnR w="9525">
                      <a:solidFill>
                        <a:srgbClr val="848587"/>
                      </a:solidFill>
                      <a:prstDash val="sysDash"/>
                    </a:lnR>
                    <a:lnT w="28575">
                      <a:solidFill>
                        <a:srgbClr val="848587"/>
                      </a:solidFill>
                      <a:prstDash val="solid"/>
                    </a:lnT>
                    <a:lnB w="9525">
                      <a:solidFill>
                        <a:srgbClr val="848587"/>
                      </a:solidFill>
                      <a:prstDash val="sysDash"/>
                    </a:lnB>
                    <a:lnTlToBr>
                      <a:noFill/>
                    </a:lnTlToBr>
                    <a:lnBlToTr>
                      <a:noFill/>
                    </a:lnBlToTr>
                    <a:solidFill>
                      <a:srgbClr val="FFFFFF"/>
                    </a:solidFill>
                  </a:tcPr>
                </a:tc>
                <a:tc>
                  <a:txBody>
                    <a:bodyPr/>
                    <a:lstStyle/>
                    <a:p>
                      <a:pPr algn="ctr">
                        <a:buNone/>
                      </a:pPr>
                      <a:endParaRPr lang="ja-JP" altLang="zh-CN" sz="200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p>
                      <a:pPr algn="ctr">
                        <a:lnSpc>
                          <a:spcPct val="90000"/>
                        </a:lnSpc>
                        <a:buNone/>
                      </a:pPr>
                      <a:r>
                        <a:rPr lang="ja-JP" altLang="zh-CN" sz="2000"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rPr>
                        <a:t>指導上の留意点</a:t>
                      </a:r>
                    </a:p>
                  </a:txBody>
                  <a:tcPr>
                    <a:lnL w="9525">
                      <a:solidFill>
                        <a:srgbClr val="848587"/>
                      </a:solidFill>
                      <a:prstDash val="sysDash"/>
                    </a:lnL>
                    <a:lnR w="9525">
                      <a:solidFill>
                        <a:srgbClr val="848587"/>
                      </a:solidFill>
                      <a:prstDash val="sysDash"/>
                    </a:lnR>
                    <a:lnT w="28575">
                      <a:solidFill>
                        <a:srgbClr val="848587"/>
                      </a:solidFill>
                      <a:prstDash val="solid"/>
                    </a:lnT>
                    <a:lnB w="9525">
                      <a:solidFill>
                        <a:srgbClr val="848587"/>
                      </a:solidFill>
                      <a:prstDash val="sysDash"/>
                    </a:lnB>
                    <a:lnTlToBr>
                      <a:noFill/>
                    </a:lnTlToBr>
                    <a:lnBlToTr>
                      <a:noFill/>
                    </a:lnBlToTr>
                    <a:solidFill>
                      <a:srgbClr val="FFFFFF"/>
                    </a:solidFill>
                  </a:tcPr>
                </a:tc>
              </a:tr>
              <a:tr h="3169920">
                <a:tc>
                  <a:txBody>
                    <a:bodyPr/>
                    <a:lstStyle/>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r>
                        <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rPr>
                        <a:t>　</a:t>
                      </a:r>
                      <a:r>
                        <a:rPr lang="ja-JP" altLang="zh-CN" sz="2000" b="1"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rPr>
                        <a:t>第３時限</a:t>
                      </a:r>
                    </a:p>
                  </a:txBody>
                  <a:tcPr>
                    <a:lnL w="9525">
                      <a:solidFill>
                        <a:srgbClr val="848587"/>
                      </a:solidFill>
                      <a:prstDash val="sysDash"/>
                    </a:lnL>
                    <a:lnR w="9525">
                      <a:solidFill>
                        <a:srgbClr val="848587"/>
                      </a:solidFill>
                      <a:prstDash val="sysDash"/>
                    </a:lnR>
                    <a:lnT w="9525">
                      <a:solidFill>
                        <a:srgbClr val="848587"/>
                      </a:solidFill>
                      <a:prstDash val="sysDash"/>
                    </a:lnT>
                    <a:lnB w="28575">
                      <a:solidFill>
                        <a:srgbClr val="848587"/>
                      </a:solidFill>
                      <a:prstDash val="solid"/>
                    </a:lnB>
                    <a:lnTlToBr>
                      <a:noFill/>
                    </a:lnTlToBr>
                    <a:lnBlToTr>
                      <a:noFill/>
                    </a:lnBlToTr>
                    <a:solidFill>
                      <a:srgbClr val="FFFFFF"/>
                    </a:solidFill>
                  </a:tcPr>
                </a:tc>
                <a:tc>
                  <a:txBody>
                    <a:bodyPr/>
                    <a:lstStyle/>
                    <a:p>
                      <a:pPr>
                        <a:lnSpc>
                          <a:spcPct val="100000"/>
                        </a:lnSpc>
                        <a:buNone/>
                      </a:pPr>
                      <a:endParaRPr lang="ja-JP" altLang="en-US"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endParaRPr>
                    </a:p>
                    <a:p>
                      <a:pPr>
                        <a:lnSpc>
                          <a:spcPct val="100000"/>
                        </a:lnSpc>
                        <a:buNone/>
                      </a:pPr>
                      <a:endParaRPr lang="ja-JP" altLang="en-US"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endParaRPr>
                    </a:p>
                    <a:p>
                      <a:pPr>
                        <a:lnSpc>
                          <a:spcPct val="100000"/>
                        </a:lnSpc>
                        <a:buNone/>
                      </a:pPr>
                      <a:r>
                        <a:rPr lang="ja-JP" altLang="en-US"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rPr>
                        <a:t>①「日本の国民が科学技術に</a:t>
                      </a:r>
                    </a:p>
                    <a:p>
                      <a:pPr>
                        <a:lnSpc>
                          <a:spcPct val="100000"/>
                        </a:lnSpc>
                        <a:buNone/>
                      </a:pPr>
                      <a:r>
                        <a:rPr lang="ja-JP" altLang="en-US"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rPr>
                        <a:t>　対する考え方の変化」を読</a:t>
                      </a:r>
                    </a:p>
                    <a:p>
                      <a:pPr>
                        <a:lnSpc>
                          <a:spcPct val="100000"/>
                        </a:lnSpc>
                        <a:buNone/>
                      </a:pPr>
                      <a:r>
                        <a:rPr lang="ja-JP" altLang="en-US"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rPr>
                        <a:t>　み、多面的・多角的に捉え</a:t>
                      </a:r>
                    </a:p>
                    <a:p>
                      <a:pPr>
                        <a:lnSpc>
                          <a:spcPct val="100000"/>
                        </a:lnSpc>
                        <a:buNone/>
                      </a:pPr>
                      <a:r>
                        <a:rPr lang="ja-JP" altLang="en-US"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rPr>
                        <a:t>　る考えを引き出す。</a:t>
                      </a:r>
                    </a:p>
                    <a:p>
                      <a:pPr>
                        <a:lnSpc>
                          <a:spcPct val="100000"/>
                        </a:lnSpc>
                        <a:buNone/>
                      </a:pPr>
                      <a:endParaRPr lang="ja-JP" altLang="en-US"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nSpc>
                          <a:spcPct val="100000"/>
                        </a:lnSpc>
                        <a:buNone/>
                      </a:pPr>
                      <a:r>
                        <a:rPr 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②段落構成・論点・論拠の三</a:t>
                      </a:r>
                    </a:p>
                    <a:p>
                      <a:pPr>
                        <a:lnSpc>
                          <a:spcPct val="100000"/>
                        </a:lnSpc>
                        <a:buNone/>
                      </a:pPr>
                      <a:r>
                        <a:rPr 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　つの視点から書く前の準備</a:t>
                      </a:r>
                    </a:p>
                    <a:p>
                      <a:pPr>
                        <a:lnSpc>
                          <a:spcPct val="100000"/>
                        </a:lnSpc>
                        <a:buNone/>
                      </a:pPr>
                      <a:r>
                        <a:rPr 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　をする。</a:t>
                      </a:r>
                    </a:p>
                  </a:txBody>
                  <a:tcPr>
                    <a:lnL w="9525">
                      <a:solidFill>
                        <a:srgbClr val="848587"/>
                      </a:solidFill>
                      <a:prstDash val="sysDash"/>
                    </a:lnL>
                    <a:lnR w="9525">
                      <a:solidFill>
                        <a:srgbClr val="848587"/>
                      </a:solidFill>
                      <a:prstDash val="sysDash"/>
                    </a:lnR>
                    <a:lnT w="9525">
                      <a:solidFill>
                        <a:srgbClr val="848587"/>
                      </a:solidFill>
                      <a:prstDash val="sysDash"/>
                    </a:lnT>
                    <a:lnB w="28575">
                      <a:solidFill>
                        <a:srgbClr val="848587"/>
                      </a:solidFill>
                      <a:prstDash val="solid"/>
                    </a:lnB>
                    <a:lnTlToBr>
                      <a:noFill/>
                    </a:lnTlToBr>
                    <a:lnBlToTr>
                      <a:noFill/>
                    </a:lnBlToTr>
                    <a:solidFill>
                      <a:srgbClr val="FFFFFF"/>
                    </a:solidFill>
                  </a:tcPr>
                </a:tc>
                <a:tc>
                  <a:txBody>
                    <a:bodyPr/>
                    <a:lstStyle/>
                    <a:p>
                      <a:pPr>
                        <a:buNone/>
                      </a:pPr>
                      <a:endParaRPr lang="ja-JP" altLang="zh-CN" sz="140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endParaRPr lang="ja-JP" altLang="zh-CN" sz="140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zh-CN" sz="1400">
                          <a:solidFill>
                            <a:srgbClr val="595959"/>
                          </a:solidFill>
                          <a:latin typeface="MS Mincho" panose="02020609040205080304" charset="-128"/>
                          <a:ea typeface="MS Mincho" panose="02020609040205080304" charset="-128"/>
                          <a:sym typeface="微软雅黑" panose="020B0503020204020204" pitchFamily="34" charset="-122"/>
                        </a:rPr>
                        <a:t>①文章（教科書</a:t>
                      </a:r>
                      <a:r>
                        <a:rPr lang="en-US" altLang="ja-JP" sz="1400">
                          <a:solidFill>
                            <a:srgbClr val="595959"/>
                          </a:solidFill>
                          <a:latin typeface="MS Mincho" panose="02020609040205080304" charset="-128"/>
                          <a:ea typeface="MS Mincho" panose="02020609040205080304" charset="-128"/>
                          <a:sym typeface="微软雅黑" panose="020B0503020204020204" pitchFamily="34" charset="-122"/>
                        </a:rPr>
                        <a:t> </a:t>
                      </a:r>
                      <a:r>
                        <a:rPr lang="en-US" altLang="zh-CN" sz="1400">
                          <a:solidFill>
                            <a:srgbClr val="595959"/>
                          </a:solidFill>
                          <a:latin typeface="Times New Roman" panose="02020603050405020304" charset="0"/>
                          <a:ea typeface="宋体" panose="02010600030101010101" pitchFamily="2" charset="-122"/>
                          <a:cs typeface="Times New Roman" panose="02020603050405020304" charset="0"/>
                          <a:sym typeface="微软雅黑" panose="020B0503020204020204" pitchFamily="34" charset="-122"/>
                        </a:rPr>
                        <a:t>P70</a:t>
                      </a:r>
                      <a:r>
                        <a:rPr lang="ja-JP" altLang="zh-CN" sz="1400">
                          <a:solidFill>
                            <a:srgbClr val="595959"/>
                          </a:solidFill>
                          <a:latin typeface="MS Mincho" panose="02020609040205080304" charset="-128"/>
                          <a:ea typeface="MS Mincho" panose="02020609040205080304" charset="-128"/>
                          <a:sym typeface="微软雅黑" panose="020B0503020204020204" pitchFamily="34" charset="-122"/>
                        </a:rPr>
                        <a:t>）を読んで、</a:t>
                      </a:r>
                      <a:r>
                        <a:rPr lang="ja-JP" altLang="ja-JP" sz="1400">
                          <a:solidFill>
                            <a:srgbClr val="595959"/>
                          </a:solidFill>
                          <a:latin typeface="MS Mincho" panose="02020609040205080304" charset="-128"/>
                          <a:ea typeface="MS Mincho" panose="02020609040205080304" charset="-128"/>
                          <a:sym typeface="微软雅黑" panose="020B0503020204020204" pitchFamily="34" charset="-122"/>
                        </a:rPr>
                        <a:t>設問に答える。</a:t>
                      </a:r>
                    </a:p>
                    <a:p>
                      <a:pPr>
                        <a:buNone/>
                      </a:pPr>
                      <a:endParaRPr lang="ja-JP" altLang="zh-CN" sz="140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zh-CN" sz="1400">
                          <a:solidFill>
                            <a:srgbClr val="595959"/>
                          </a:solidFill>
                          <a:latin typeface="MS Mincho" panose="02020609040205080304" charset="-128"/>
                          <a:ea typeface="MS Mincho" panose="02020609040205080304" charset="-128"/>
                          <a:sym typeface="微软雅黑" panose="020B0503020204020204" pitchFamily="34" charset="-122"/>
                        </a:rPr>
                        <a:t>②中国では一般的に科学技術について考える。</a:t>
                      </a:r>
                    </a:p>
                    <a:p>
                      <a:pPr>
                        <a:buNone/>
                      </a:pPr>
                      <a:endParaRPr lang="ja-JP" altLang="zh-CN" sz="140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zh-CN" sz="1400">
                          <a:solidFill>
                            <a:srgbClr val="595959"/>
                          </a:solidFill>
                          <a:latin typeface="MS Mincho" panose="02020609040205080304" charset="-128"/>
                          <a:ea typeface="MS Mincho" panose="02020609040205080304" charset="-128"/>
                          <a:sym typeface="微软雅黑" panose="020B0503020204020204" pitchFamily="34" charset="-122"/>
                        </a:rPr>
                        <a:t>③</a:t>
                      </a:r>
                      <a:r>
                        <a:rPr 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書くための材料を整理し、アウトラインに記述する。</a:t>
                      </a:r>
                    </a:p>
                    <a:p>
                      <a:pPr>
                        <a:buNone/>
                      </a:pPr>
                      <a:endParaRPr lang="ja-JP" altLang="zh-CN" sz="140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④各自で書いたアウトラインをめぐって話し合い、</a:t>
                      </a:r>
                    </a:p>
                    <a:p>
                      <a:pPr>
                        <a:buNone/>
                      </a:pPr>
                      <a:r>
                        <a:rPr 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　考え方を広げる。</a:t>
                      </a:r>
                      <a:endParaRPr lang="ja-JP" altLang="zh-CN" sz="140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endParaRPr lang="ja-JP" altLang="zh-CN"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endParaRPr lang="en-US" altLang="ja-JP"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txBody>
                  <a:tcPr>
                    <a:lnL w="9525">
                      <a:solidFill>
                        <a:srgbClr val="848587"/>
                      </a:solidFill>
                      <a:prstDash val="sysDash"/>
                    </a:lnL>
                    <a:lnR w="9525">
                      <a:solidFill>
                        <a:srgbClr val="848587"/>
                      </a:solidFill>
                      <a:prstDash val="sysDash"/>
                    </a:lnR>
                    <a:lnT w="9525">
                      <a:solidFill>
                        <a:srgbClr val="848587"/>
                      </a:solidFill>
                      <a:prstDash val="sysDash"/>
                    </a:lnT>
                    <a:lnB w="28575">
                      <a:solidFill>
                        <a:srgbClr val="848587"/>
                      </a:solidFill>
                      <a:prstDash val="solid"/>
                    </a:lnB>
                    <a:lnTlToBr>
                      <a:noFill/>
                    </a:lnTlToBr>
                    <a:lnBlToTr>
                      <a:noFill/>
                    </a:lnBlToTr>
                    <a:solidFill>
                      <a:srgbClr val="FFFFFF"/>
                    </a:solidFill>
                  </a:tcPr>
                </a:tc>
                <a:tc>
                  <a:txBody>
                    <a:bodyPr/>
                    <a:lstStyle/>
                    <a:p>
                      <a:pPr>
                        <a:buNone/>
                      </a:pPr>
                      <a:endPar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endParaRPr>
                    </a:p>
                    <a:p>
                      <a:pPr>
                        <a:buNone/>
                      </a:pPr>
                      <a:endPar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endParaRPr>
                    </a:p>
                    <a:p>
                      <a:pPr>
                        <a:buNone/>
                      </a:pPr>
                      <a:r>
                        <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rPr>
                        <a:t>設問に答えるとき、できるだけ文を書き足して内容を膨らませるように励ます。 </a:t>
                      </a:r>
                    </a:p>
                    <a:p>
                      <a:pPr>
                        <a:buNone/>
                      </a:pPr>
                      <a:endPar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endParaRPr>
                    </a:p>
                    <a:p>
                      <a:pPr>
                        <a:buNone/>
                      </a:pPr>
                      <a:endPar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endParaRPr>
                    </a:p>
                  </a:txBody>
                  <a:tcPr>
                    <a:lnL w="9525">
                      <a:solidFill>
                        <a:srgbClr val="848587"/>
                      </a:solidFill>
                      <a:prstDash val="sysDash"/>
                    </a:lnL>
                    <a:lnR w="9525">
                      <a:solidFill>
                        <a:srgbClr val="848587"/>
                      </a:solidFill>
                      <a:prstDash val="sysDash"/>
                    </a:lnR>
                    <a:lnT w="9525">
                      <a:solidFill>
                        <a:srgbClr val="848587"/>
                      </a:solidFill>
                      <a:prstDash val="sysDash"/>
                    </a:lnT>
                    <a:lnB w="28575">
                      <a:solidFill>
                        <a:srgbClr val="848587"/>
                      </a:solidFill>
                      <a:prstDash val="solid"/>
                    </a:lnB>
                    <a:lnTlToBr>
                      <a:noFill/>
                    </a:lnTlToBr>
                    <a:lnBlToTr>
                      <a:noFill/>
                    </a:lnBlToTr>
                    <a:solidFill>
                      <a:srgbClr val="FFFFFF"/>
                    </a:solidFill>
                  </a:tcPr>
                </a:tc>
              </a:tr>
              <a:tr h="2599690">
                <a:tc>
                  <a:txBody>
                    <a:bodyPr/>
                    <a:lstStyle/>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r>
                        <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rPr>
                        <a:t>　</a:t>
                      </a:r>
                      <a:r>
                        <a:rPr lang="ja-JP" altLang="zh-CN" sz="2000" b="1"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rPr>
                        <a:t>第４時限</a:t>
                      </a:r>
                      <a:endParaRPr lang="ja-JP" altLang="en-US"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txBody>
                  <a:tcPr>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lnTlToBr>
                      <a:noFill/>
                    </a:lnTlToBr>
                    <a:lnBlToTr>
                      <a:noFill/>
                    </a:lnBlToTr>
                    <a:solidFill>
                      <a:srgbClr val="FFFFFF"/>
                    </a:solidFill>
                  </a:tcPr>
                </a:tc>
                <a:tc>
                  <a:txBody>
                    <a:bodyPr/>
                    <a:lstStyle/>
                    <a:p>
                      <a:pPr>
                        <a:buNone/>
                      </a:pPr>
                      <a:endPar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endPar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r>
                        <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①第一稿作文に出た問題点</a:t>
                      </a:r>
                    </a:p>
                    <a:p>
                      <a:pPr>
                        <a:buNone/>
                      </a:pPr>
                      <a:r>
                        <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　を改善する。</a:t>
                      </a:r>
                    </a:p>
                    <a:p>
                      <a:pPr>
                        <a:buNone/>
                      </a:pPr>
                      <a:endPar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marL="0" indent="0" fontAlgn="base">
                        <a:lnSpc>
                          <a:spcPct val="100000"/>
                        </a:lnSpc>
                        <a:buNone/>
                      </a:pPr>
                      <a:r>
                        <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②改稿に向けての議論を通</a:t>
                      </a:r>
                    </a:p>
                    <a:p>
                      <a:pPr marL="0" indent="0" fontAlgn="base">
                        <a:lnSpc>
                          <a:spcPct val="100000"/>
                        </a:lnSpc>
                        <a:buNone/>
                      </a:pPr>
                      <a:r>
                        <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　して、考え方を広げる。</a:t>
                      </a:r>
                    </a:p>
                  </a:txBody>
                  <a:tcPr>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lnTlToBr>
                      <a:noFill/>
                    </a:lnTlToBr>
                    <a:lnBlToTr>
                      <a:noFill/>
                    </a:lnBlToTr>
                    <a:solidFill>
                      <a:srgbClr val="FFFFFF"/>
                    </a:solidFill>
                  </a:tcPr>
                </a:tc>
                <a:tc>
                  <a:txBody>
                    <a:bodyPr/>
                    <a:lstStyle/>
                    <a:p>
                      <a:pPr>
                        <a:buNone/>
                      </a:pPr>
                      <a:endPar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endPar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rPr>
                        <a:t>①提出された第一稿作文に出た不適切な表現を改善</a:t>
                      </a:r>
                    </a:p>
                    <a:p>
                      <a:pPr>
                        <a:buNone/>
                      </a:pPr>
                      <a:r>
                        <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rPr>
                        <a:t>　する。</a:t>
                      </a:r>
                    </a:p>
                    <a:p>
                      <a:pPr>
                        <a:buNone/>
                      </a:pPr>
                      <a:r>
                        <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rPr>
                        <a:t>　</a:t>
                      </a:r>
                    </a:p>
                    <a:p>
                      <a:pPr>
                        <a:buNone/>
                      </a:pPr>
                      <a:r>
                        <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rPr>
                        <a:t>②グループメンバーの作文のよいところと悪いところ</a:t>
                      </a:r>
                    </a:p>
                    <a:p>
                      <a:pPr>
                        <a:buNone/>
                      </a:pPr>
                      <a:r>
                        <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rPr>
                        <a:t>　を見つけ、コメントする。</a:t>
                      </a:r>
                    </a:p>
                  </a:txBody>
                  <a:tcPr>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lnTlToBr>
                      <a:noFill/>
                    </a:lnTlToBr>
                    <a:lnBlToTr>
                      <a:noFill/>
                    </a:lnBlToTr>
                    <a:solidFill>
                      <a:srgbClr val="FFFFFF"/>
                    </a:solidFill>
                  </a:tcPr>
                </a:tc>
                <a:tc>
                  <a:txBody>
                    <a:bodyPr/>
                    <a:lstStyle/>
                    <a:p>
                      <a:pPr>
                        <a:buNone/>
                      </a:pPr>
                      <a:endParaRPr lang="en-US"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endParaRPr lang="ja-JP" altLang="en-US"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r>
                        <a:rPr lang="ja-JP" altLang="en-US"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評価基準を明確にして、基準に達するように促す。</a:t>
                      </a:r>
                    </a:p>
                    <a:p>
                      <a:pPr>
                        <a:buNone/>
                      </a:pPr>
                      <a:endParaRPr lang="ja-JP" altLang="en-US"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r>
                        <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sym typeface="+mn-ea"/>
                        </a:rPr>
                        <a:t>ピア活動の時間がどれだけあるかを把握し、十分な時間を設ける。</a:t>
                      </a:r>
                    </a:p>
                    <a:p>
                      <a:pPr>
                        <a:buNone/>
                      </a:pPr>
                      <a:endPar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sym typeface="+mn-ea"/>
                      </a:endParaRPr>
                    </a:p>
                    <a:p>
                      <a:pPr>
                        <a:buNone/>
                      </a:pPr>
                      <a:r>
                        <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sym typeface="+mn-ea"/>
                        </a:rPr>
                        <a:t>友達の作文から、話題の広げ方、表現を学ぶように励ます。</a:t>
                      </a:r>
                    </a:p>
                  </a:txBody>
                  <a:tcPr>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lnTlToBr>
                      <a:noFill/>
                    </a:lnTlToBr>
                    <a:lnBlToTr>
                      <a:noFill/>
                    </a:lnBlToTr>
                    <a:solidFill>
                      <a:srgbClr val="FFFFFF"/>
                    </a:solidFill>
                  </a:tcPr>
                </a:tc>
              </a:tr>
            </a:tbl>
          </a:graphicData>
        </a:graphic>
      </p:graphicFrame>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14:bounceEnd="56000">
                                          <p:cBhvr additive="base">
                                            <p:cTn id="7" dur="500" fill="hold"/>
                                            <p:tgtEl>
                                              <p:spTgt spid="12"/>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2" name="矩形 11"/>
          <p:cNvSpPr/>
          <p:nvPr/>
        </p:nvSpPr>
        <p:spPr>
          <a:xfrm>
            <a:off x="542925" y="894715"/>
            <a:ext cx="11106150" cy="560070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solidFill>
                <a:srgbClr val="595959"/>
              </a:solidFill>
            </a:endParaRPr>
          </a:p>
        </p:txBody>
      </p:sp>
      <p:sp>
        <p:nvSpPr>
          <p:cNvPr id="4" name="标题 3"/>
          <p:cNvSpPr>
            <a:spLocks noGrp="1"/>
          </p:cNvSpPr>
          <p:nvPr>
            <p:ph type="title"/>
          </p:nvPr>
        </p:nvSpPr>
        <p:spPr>
          <a:xfrm>
            <a:off x="1075055" y="1090930"/>
            <a:ext cx="8964930" cy="553720"/>
          </a:xfrm>
        </p:spPr>
        <p:txBody>
          <a:bodyPr>
            <a:noAutofit/>
          </a:bodyPr>
          <a:lstStyle/>
          <a:p>
            <a:r>
              <a:rPr lang="ja-JP" altLang="zh-CN" sz="2400" b="1" spc="0">
                <a:ln w="22225">
                  <a:solidFill>
                    <a:schemeClr val="accent2"/>
                  </a:solidFill>
                  <a:prstDash val="solid"/>
                </a:ln>
                <a:solidFill>
                  <a:schemeClr val="accent2">
                    <a:lumMod val="40000"/>
                    <a:lumOff val="60000"/>
                  </a:schemeClr>
                </a:solidFill>
                <a:latin typeface="微软雅黑" panose="020B0503020204020204" pitchFamily="34" charset="-122"/>
                <a:ea typeface="微软雅黑" panose="020B0503020204020204" pitchFamily="34" charset="-122"/>
                <a:cs typeface="+mn-cs"/>
              </a:rPr>
              <a:t>★　</a:t>
            </a:r>
            <a:r>
              <a:rPr lang="ja-JP" altLang="zh-CN" sz="2400" b="1" spc="0">
                <a:ln w="22225">
                  <a:solidFill>
                    <a:schemeClr val="accent2"/>
                  </a:solidFill>
                  <a:prstDash val="solid"/>
                </a:ln>
                <a:solidFill>
                  <a:schemeClr val="accent2">
                    <a:lumMod val="40000"/>
                    <a:lumOff val="60000"/>
                  </a:schemeClr>
                </a:solidFill>
                <a:latin typeface="MS Mincho" panose="02020609040205080304" charset="-128"/>
                <a:ea typeface="MS Mincho" panose="02020609040205080304" charset="-128"/>
                <a:cs typeface="+mn-cs"/>
              </a:rPr>
              <a:t>クラスメートからのコメントをメモしましょう。</a:t>
            </a:r>
          </a:p>
        </p:txBody>
      </p:sp>
      <p:sp>
        <p:nvSpPr>
          <p:cNvPr id="23" name="矩形 22"/>
          <p:cNvSpPr/>
          <p:nvPr/>
        </p:nvSpPr>
        <p:spPr>
          <a:xfrm>
            <a:off x="1562963" y="2087674"/>
            <a:ext cx="5376000" cy="360000"/>
          </a:xfrm>
          <a:prstGeom prst="rect">
            <a:avLst/>
          </a:prstGeom>
          <a:noFill/>
          <a:ln w="15875" cap="flat" cmpd="sng" algn="ctr">
            <a:noFill/>
            <a:prstDash val="solid"/>
            <a:miter lim="800000"/>
          </a:ln>
          <a:effectLst/>
        </p:spPr>
        <p:txBody>
          <a:bodyPr lIns="288000" anchor="ctr"/>
          <a:lstStyle/>
          <a:p>
            <a:endParaRPr lang="en-US" altLang="zh-CN" sz="1500" kern="0" dirty="0">
              <a:solidFill>
                <a:srgbClr val="595959"/>
              </a:solidFill>
              <a:latin typeface="微软雅黑 Light" panose="020B0502040204020203" pitchFamily="34" charset="-122"/>
              <a:ea typeface="微软雅黑 Light" panose="020B0502040204020203" pitchFamily="34" charset="-122"/>
              <a:sym typeface="+mn-lt"/>
            </a:endParaRPr>
          </a:p>
        </p:txBody>
      </p:sp>
      <p:graphicFrame>
        <p:nvGraphicFramePr>
          <p:cNvPr id="6" name="表格 5"/>
          <p:cNvGraphicFramePr/>
          <p:nvPr/>
        </p:nvGraphicFramePr>
        <p:xfrm>
          <a:off x="1562735" y="2087880"/>
          <a:ext cx="8707755" cy="4036695"/>
        </p:xfrm>
        <a:graphic>
          <a:graphicData uri="http://schemas.openxmlformats.org/drawingml/2006/table">
            <a:tbl>
              <a:tblPr firstRow="1" bandRow="1">
                <a:tableStyleId>{5940675A-B579-460E-94D1-54222C63F5DA}</a:tableStyleId>
              </a:tblPr>
              <a:tblGrid>
                <a:gridCol w="8707755"/>
              </a:tblGrid>
              <a:tr h="310515">
                <a:tc>
                  <a:txBody>
                    <a:bodyPr/>
                    <a:lstStyle/>
                    <a:p>
                      <a:pPr indent="0">
                        <a:buNone/>
                      </a:pP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14:bounceEnd="56000">
                                          <p:cBhvr additive="base">
                                            <p:cTn id="7" dur="500" fill="hold"/>
                                            <p:tgtEl>
                                              <p:spTgt spid="12"/>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2" name="矩形 11"/>
          <p:cNvSpPr/>
          <p:nvPr/>
        </p:nvSpPr>
        <p:spPr>
          <a:xfrm>
            <a:off x="543560" y="879475"/>
            <a:ext cx="11106150" cy="560070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solidFill>
                <a:srgbClr val="595959"/>
              </a:solidFill>
            </a:endParaRPr>
          </a:p>
        </p:txBody>
      </p:sp>
      <p:sp>
        <p:nvSpPr>
          <p:cNvPr id="4" name="标题 3"/>
          <p:cNvSpPr>
            <a:spLocks noGrp="1"/>
          </p:cNvSpPr>
          <p:nvPr>
            <p:ph type="title"/>
          </p:nvPr>
        </p:nvSpPr>
        <p:spPr>
          <a:xfrm>
            <a:off x="3529648" y="135260"/>
            <a:ext cx="5133974" cy="553804"/>
          </a:xfrm>
        </p:spPr>
        <p:txBody>
          <a:bodyPr>
            <a:noAutofit/>
          </a:bodyPr>
          <a:lstStyle/>
          <a:p>
            <a:r>
              <a:rPr lang="ja-JP" altLang="en-US" sz="4000" b="1" dirty="0" smtClean="0">
                <a:solidFill>
                  <a:schemeClr val="accent2">
                    <a:lumMod val="60000"/>
                    <a:lumOff val="40000"/>
                  </a:schemeClr>
                </a:solidFill>
                <a:latin typeface="MS Mincho" panose="02020609040205080304" charset="-128"/>
                <a:ea typeface="MS Mincho" panose="02020609040205080304" charset="-128"/>
              </a:rPr>
              <a:t>第</a:t>
            </a:r>
            <a:r>
              <a:rPr lang="en-US" altLang="ja-JP" sz="4000" b="1" dirty="0" smtClean="0">
                <a:solidFill>
                  <a:schemeClr val="accent2">
                    <a:lumMod val="60000"/>
                    <a:lumOff val="40000"/>
                  </a:schemeClr>
                </a:solidFill>
                <a:latin typeface="MS Mincho" panose="02020609040205080304" charset="-128"/>
                <a:ea typeface="MS Mincho" panose="02020609040205080304" charset="-128"/>
              </a:rPr>
              <a:t>4</a:t>
            </a:r>
            <a:r>
              <a:rPr lang="ja-JP" sz="4000" b="1" dirty="0" smtClean="0">
                <a:solidFill>
                  <a:schemeClr val="accent2">
                    <a:lumMod val="60000"/>
                    <a:lumOff val="40000"/>
                  </a:schemeClr>
                </a:solidFill>
                <a:latin typeface="MS Mincho" panose="02020609040205080304" charset="-128"/>
                <a:ea typeface="MS Mincho" panose="02020609040205080304" charset="-128"/>
              </a:rPr>
              <a:t>時限</a:t>
            </a:r>
            <a:r>
              <a:rPr lang="ja-JP" altLang="en-US" sz="4000" b="1" dirty="0" smtClean="0">
                <a:solidFill>
                  <a:schemeClr val="accent2">
                    <a:lumMod val="60000"/>
                    <a:lumOff val="40000"/>
                  </a:schemeClr>
                </a:solidFill>
                <a:latin typeface="MS Mincho" panose="02020609040205080304" charset="-128"/>
                <a:ea typeface="MS Mincho" panose="02020609040205080304" charset="-128"/>
              </a:rPr>
              <a:t>目</a:t>
            </a:r>
            <a:r>
              <a:rPr lang="ja-JP" sz="4000" b="1" dirty="0" smtClean="0">
                <a:solidFill>
                  <a:schemeClr val="accent2">
                    <a:lumMod val="60000"/>
                    <a:lumOff val="40000"/>
                  </a:schemeClr>
                </a:solidFill>
                <a:latin typeface="MS Mincho" panose="02020609040205080304" charset="-128"/>
                <a:ea typeface="MS Mincho" panose="02020609040205080304" charset="-128"/>
              </a:rPr>
              <a:t>の</a:t>
            </a:r>
            <a:r>
              <a:rPr lang="ja-JP" sz="4000" b="1" dirty="0">
                <a:solidFill>
                  <a:schemeClr val="accent2">
                    <a:lumMod val="60000"/>
                    <a:lumOff val="40000"/>
                  </a:schemeClr>
                </a:solidFill>
                <a:latin typeface="MS Mincho" panose="02020609040205080304" charset="-128"/>
                <a:ea typeface="MS Mincho" panose="02020609040205080304" charset="-128"/>
              </a:rPr>
              <a:t>宿題</a:t>
            </a:r>
          </a:p>
        </p:txBody>
      </p:sp>
      <p:sp>
        <p:nvSpPr>
          <p:cNvPr id="23" name="矩形 22"/>
          <p:cNvSpPr/>
          <p:nvPr/>
        </p:nvSpPr>
        <p:spPr>
          <a:xfrm>
            <a:off x="1562963" y="2087674"/>
            <a:ext cx="5376000" cy="360000"/>
          </a:xfrm>
          <a:prstGeom prst="rect">
            <a:avLst/>
          </a:prstGeom>
          <a:noFill/>
          <a:ln w="15875" cap="flat" cmpd="sng" algn="ctr">
            <a:noFill/>
            <a:prstDash val="solid"/>
            <a:miter lim="800000"/>
          </a:ln>
          <a:effectLst/>
        </p:spPr>
        <p:txBody>
          <a:bodyPr lIns="288000" anchor="ctr"/>
          <a:lstStyle/>
          <a:p>
            <a:endParaRPr lang="en-US" altLang="zh-CN" sz="1500" kern="0" dirty="0">
              <a:solidFill>
                <a:srgbClr val="595959"/>
              </a:solidFill>
              <a:latin typeface="微软雅黑 Light" panose="020B0502040204020203" pitchFamily="34" charset="-122"/>
              <a:ea typeface="微软雅黑 Light" panose="020B0502040204020203" pitchFamily="34" charset="-122"/>
              <a:sym typeface="+mn-lt"/>
            </a:endParaRPr>
          </a:p>
        </p:txBody>
      </p:sp>
      <p:sp>
        <p:nvSpPr>
          <p:cNvPr id="7" name="文本框 6"/>
          <p:cNvSpPr txBox="1"/>
          <p:nvPr/>
        </p:nvSpPr>
        <p:spPr>
          <a:xfrm>
            <a:off x="1233170" y="1027430"/>
            <a:ext cx="10416540" cy="1506855"/>
          </a:xfrm>
          <a:prstGeom prst="rect">
            <a:avLst/>
          </a:prstGeom>
          <a:noFill/>
        </p:spPr>
        <p:txBody>
          <a:bodyPr wrap="square" rtlCol="0">
            <a:spAutoFit/>
          </a:bodyPr>
          <a:lstStyle/>
          <a:p>
            <a:r>
              <a:rPr lang="ja-JP" altLang="zh-CN" sz="2400" b="1">
                <a:ln w="22225">
                  <a:solidFill>
                    <a:schemeClr val="accent2"/>
                  </a:solidFill>
                  <a:prstDash val="solid"/>
                </a:ln>
                <a:solidFill>
                  <a:schemeClr val="accent2">
                    <a:lumMod val="40000"/>
                    <a:lumOff val="60000"/>
                  </a:schemeClr>
                </a:solidFill>
                <a:latin typeface="微软雅黑" panose="020B0503020204020204" pitchFamily="34" charset="-122"/>
                <a:ea typeface="微软雅黑" panose="020B0503020204020204" pitchFamily="34" charset="-122"/>
              </a:rPr>
              <a:t>★　</a:t>
            </a:r>
            <a:r>
              <a:rPr lang="ja-JP" altLang="zh-CN" sz="2400" b="1">
                <a:ln w="22225">
                  <a:solidFill>
                    <a:schemeClr val="accent2"/>
                  </a:solidFill>
                  <a:prstDash val="solid"/>
                </a:ln>
                <a:solidFill>
                  <a:schemeClr val="accent2">
                    <a:lumMod val="40000"/>
                    <a:lumOff val="60000"/>
                  </a:schemeClr>
                </a:solidFill>
                <a:latin typeface="MS Mincho" panose="02020609040205080304" charset="-128"/>
                <a:ea typeface="MS Mincho" panose="02020609040205080304" charset="-128"/>
              </a:rPr>
              <a:t>推敲文を書こう</a:t>
            </a:r>
          </a:p>
          <a:p>
            <a:endParaRPr lang="zh-CN" sz="2000">
              <a:latin typeface="MS Mincho" panose="02020609040205080304" charset="-128"/>
              <a:ea typeface="MS Mincho" panose="02020609040205080304" charset="-128"/>
              <a:cs typeface="MS Mincho" panose="02020609040205080304" charset="-128"/>
            </a:endParaRPr>
          </a:p>
          <a:p>
            <a:endParaRPr lang="zh-CN" sz="2000">
              <a:latin typeface="MS Mincho" panose="02020609040205080304" charset="-128"/>
              <a:ea typeface="MS Mincho" panose="02020609040205080304" charset="-128"/>
              <a:cs typeface="MS Mincho" panose="02020609040205080304" charset="-128"/>
            </a:endParaRPr>
          </a:p>
          <a:p>
            <a:endParaRPr lang="zh-CN" altLang="en-US" sz="2800" b="1">
              <a:latin typeface="MS Mincho" panose="02020609040205080304" charset="-128"/>
              <a:ea typeface="MS Mincho" panose="02020609040205080304" charset="-128"/>
            </a:endParaRPr>
          </a:p>
        </p:txBody>
      </p:sp>
      <p:sp>
        <p:nvSpPr>
          <p:cNvPr id="101" name="文本框 100"/>
          <p:cNvSpPr txBox="1"/>
          <p:nvPr/>
        </p:nvSpPr>
        <p:spPr>
          <a:xfrm>
            <a:off x="1480185" y="1827530"/>
            <a:ext cx="7520940" cy="1014730"/>
          </a:xfrm>
          <a:prstGeom prst="rect">
            <a:avLst/>
          </a:prstGeom>
          <a:noFill/>
          <a:ln w="9525">
            <a:noFill/>
          </a:ln>
        </p:spPr>
        <p:txBody>
          <a:bodyPr wrap="square">
            <a:spAutoFit/>
          </a:bodyPr>
          <a:lstStyle/>
          <a:p>
            <a:pPr indent="133350"/>
            <a:endParaRPr lang="zh-CN" sz="2000" b="0">
              <a:latin typeface="MS Mincho" panose="02020609040205080304" charset="-128"/>
              <a:ea typeface="MS Mincho" panose="02020609040205080304" charset="-128"/>
              <a:cs typeface="MS Mincho" panose="02020609040205080304" charset="-128"/>
            </a:endParaRPr>
          </a:p>
          <a:p>
            <a:pPr indent="133350"/>
            <a:r>
              <a:rPr lang="en-US" sz="2000" b="0">
                <a:latin typeface="MS Mincho" panose="02020609040205080304" charset="-128"/>
                <a:ea typeface="MS Mincho" panose="02020609040205080304" charset="-128"/>
                <a:cs typeface="MS Mincho" panose="02020609040205080304" charset="-128"/>
              </a:rPr>
              <a:t> </a:t>
            </a:r>
            <a:endParaRPr lang="zh-CN" sz="2000" b="0">
              <a:latin typeface="MS Mincho" panose="02020609040205080304" charset="-128"/>
              <a:ea typeface="MS Mincho" panose="02020609040205080304" charset="-128"/>
              <a:cs typeface="MS Mincho" panose="02020609040205080304" charset="-128"/>
            </a:endParaRPr>
          </a:p>
          <a:p>
            <a:endParaRPr lang="zh-CN" altLang="en-US" sz="2000">
              <a:latin typeface="MS Mincho" panose="02020609040205080304" charset="-128"/>
              <a:ea typeface="MS Mincho" panose="02020609040205080304" charset="-128"/>
              <a:cs typeface="MS Mincho" panose="02020609040205080304" charset="-128"/>
            </a:endParaRPr>
          </a:p>
        </p:txBody>
      </p:sp>
      <p:sp>
        <p:nvSpPr>
          <p:cNvPr id="5" name="文本框 4"/>
          <p:cNvSpPr txBox="1"/>
          <p:nvPr/>
        </p:nvSpPr>
        <p:spPr>
          <a:xfrm>
            <a:off x="1353820" y="1827530"/>
            <a:ext cx="7793355" cy="398780"/>
          </a:xfrm>
          <a:prstGeom prst="rect">
            <a:avLst/>
          </a:prstGeom>
          <a:noFill/>
          <a:ln w="9525">
            <a:noFill/>
          </a:ln>
        </p:spPr>
        <p:txBody>
          <a:bodyPr wrap="square">
            <a:spAutoFit/>
          </a:bodyPr>
          <a:lstStyle/>
          <a:p>
            <a:pPr indent="133350"/>
            <a:r>
              <a:rPr lang="zh-CN" sz="2000" b="0">
                <a:ea typeface="MS Mincho" panose="02020609040205080304" charset="-128"/>
              </a:rPr>
              <a:t>ピア活動で気づいたことを活かし、推敲作文を書きましょう。</a:t>
            </a:r>
          </a:p>
        </p:txBody>
      </p:sp>
      <p:pic>
        <p:nvPicPr>
          <p:cNvPr id="6" name="图片 5"/>
          <p:cNvPicPr>
            <a:picLocks noChangeAspect="1"/>
          </p:cNvPicPr>
          <p:nvPr/>
        </p:nvPicPr>
        <p:blipFill>
          <a:blip r:embed="rId3"/>
          <a:stretch>
            <a:fillRect/>
          </a:stretch>
        </p:blipFill>
        <p:spPr>
          <a:xfrm>
            <a:off x="1640840" y="2447925"/>
            <a:ext cx="8516620" cy="3711575"/>
          </a:xfrm>
          <a:prstGeom prst="rect">
            <a:avLst/>
          </a:prstGeom>
        </p:spPr>
      </p:pic>
      <p:sp>
        <p:nvSpPr>
          <p:cNvPr id="2" name="云形标注 1"/>
          <p:cNvSpPr/>
          <p:nvPr/>
        </p:nvSpPr>
        <p:spPr>
          <a:xfrm>
            <a:off x="9740265" y="344170"/>
            <a:ext cx="1909445" cy="1089025"/>
          </a:xfrm>
          <a:prstGeom prst="cloudCallo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ja-JP" altLang="zh-CN" sz="2000">
                <a:latin typeface="MS Mincho" panose="02020609040205080304" charset="-128"/>
                <a:ea typeface="MS Mincho" panose="02020609040205080304" charset="-128"/>
              </a:rPr>
              <a:t>個別</a:t>
            </a:r>
          </a:p>
          <a:p>
            <a:pPr algn="ctr"/>
            <a:r>
              <a:rPr lang="ja-JP" altLang="zh-CN" sz="2000">
                <a:latin typeface="MS Mincho" panose="02020609040205080304" charset="-128"/>
                <a:ea typeface="MS Mincho" panose="02020609040205080304" charset="-128"/>
              </a:rPr>
              <a:t>学習</a:t>
            </a: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14:bounceEnd="56000">
                                          <p:cBhvr additive="base">
                                            <p:cTn id="7" dur="500" fill="hold"/>
                                            <p:tgtEl>
                                              <p:spTgt spid="12"/>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a:xfrm flipH="1">
            <a:off x="5625050" y="1717388"/>
            <a:ext cx="3026805" cy="3026805"/>
          </a:xfrm>
          <a:prstGeom prst="ellipse">
            <a:avLst/>
          </a:prstGeom>
          <a:solidFill>
            <a:srgbClr val="FCCCB8"/>
          </a:solidFill>
          <a:ln>
            <a:solidFill>
              <a:srgbClr val="E2F0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rot="5400000">
            <a:off x="5354660" y="2455552"/>
            <a:ext cx="3571240" cy="1436688"/>
            <a:chOff x="4450" y="3372"/>
            <a:chExt cx="10301" cy="2774"/>
          </a:xfrm>
        </p:grpSpPr>
        <p:sp>
          <p:nvSpPr>
            <p:cNvPr id="6" name="矩形 5"/>
            <p:cNvSpPr/>
            <p:nvPr/>
          </p:nvSpPr>
          <p:spPr>
            <a:xfrm>
              <a:off x="4720" y="3604"/>
              <a:ext cx="9761" cy="226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7" name="矩形 6"/>
            <p:cNvSpPr/>
            <p:nvPr/>
          </p:nvSpPr>
          <p:spPr>
            <a:xfrm>
              <a:off x="4450"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8" name="矩形 7"/>
            <p:cNvSpPr/>
            <p:nvPr/>
          </p:nvSpPr>
          <p:spPr>
            <a:xfrm>
              <a:off x="14481" y="5876"/>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9" name="矩形 8"/>
            <p:cNvSpPr/>
            <p:nvPr/>
          </p:nvSpPr>
          <p:spPr>
            <a:xfrm>
              <a:off x="14481"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10" name="矩形 9"/>
            <p:cNvSpPr/>
            <p:nvPr/>
          </p:nvSpPr>
          <p:spPr>
            <a:xfrm>
              <a:off x="4450" y="5876"/>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grpSp>
      <p:sp>
        <p:nvSpPr>
          <p:cNvPr id="11" name="文本框 10"/>
          <p:cNvSpPr txBox="1"/>
          <p:nvPr/>
        </p:nvSpPr>
        <p:spPr>
          <a:xfrm>
            <a:off x="6625693" y="1650402"/>
            <a:ext cx="1029174" cy="3046095"/>
          </a:xfrm>
          <a:prstGeom prst="rect">
            <a:avLst/>
          </a:prstGeom>
          <a:noFill/>
        </p:spPr>
        <p:txBody>
          <a:bodyPr wrap="square" rtlCol="0">
            <a:spAutoFit/>
          </a:bodyPr>
          <a:lstStyle/>
          <a:p>
            <a:pPr algn="ctr"/>
            <a:r>
              <a:rPr lang="ja-JP" altLang="zh-CN" sz="4800" b="1" dirty="0">
                <a:latin typeface="MS PGothic" panose="020B0600070205080204" charset="-128"/>
                <a:ea typeface="MS PGothic" panose="020B0600070205080204" charset="-128"/>
              </a:rPr>
              <a:t>評価基準</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3" name="矩形 22"/>
          <p:cNvSpPr/>
          <p:nvPr/>
        </p:nvSpPr>
        <p:spPr>
          <a:xfrm>
            <a:off x="1562963" y="2087674"/>
            <a:ext cx="5376000" cy="360000"/>
          </a:xfrm>
          <a:prstGeom prst="rect">
            <a:avLst/>
          </a:prstGeom>
          <a:noFill/>
          <a:ln w="15875" cap="flat" cmpd="sng" algn="ctr">
            <a:noFill/>
            <a:prstDash val="solid"/>
            <a:miter lim="800000"/>
          </a:ln>
          <a:effectLst/>
        </p:spPr>
        <p:txBody>
          <a:bodyPr lIns="288000" anchor="ctr"/>
          <a:lstStyle/>
          <a:p>
            <a:endParaRPr lang="en-US" altLang="zh-CN" sz="1500" kern="0" dirty="0">
              <a:solidFill>
                <a:srgbClr val="595959"/>
              </a:solidFill>
              <a:latin typeface="微软雅黑 Light" panose="020B0502040204020203" pitchFamily="34" charset="-122"/>
              <a:ea typeface="微软雅黑 Light" panose="020B0502040204020203" pitchFamily="34" charset="-122"/>
              <a:sym typeface="+mn-lt"/>
            </a:endParaRPr>
          </a:p>
        </p:txBody>
      </p:sp>
      <p:sp>
        <p:nvSpPr>
          <p:cNvPr id="2" name="标题 1"/>
          <p:cNvSpPr>
            <a:spLocks noGrp="1"/>
          </p:cNvSpPr>
          <p:nvPr>
            <p:ph type="title"/>
          </p:nvPr>
        </p:nvSpPr>
        <p:spPr/>
        <p:txBody>
          <a:bodyPr>
            <a:normAutofit fontScale="90000"/>
          </a:bodyPr>
          <a:lstStyle/>
          <a:p>
            <a:endParaRPr lang="zh-CN" altLang="en-US"/>
          </a:p>
        </p:txBody>
      </p:sp>
      <p:pic>
        <p:nvPicPr>
          <p:cNvPr id="5" name="图片 1"/>
          <p:cNvPicPr>
            <a:picLocks noGrp="1" noChangeAspect="1"/>
          </p:cNvPicPr>
          <p:nvPr/>
        </p:nvPicPr>
        <p:blipFill>
          <a:blip r:embed="rId3"/>
          <a:srcRect l="338" t="4270"/>
          <a:stretch>
            <a:fillRect/>
          </a:stretch>
        </p:blipFill>
        <p:spPr>
          <a:xfrm>
            <a:off x="442595" y="412750"/>
            <a:ext cx="10758805" cy="6033135"/>
          </a:xfrm>
          <a:prstGeom prst="rect">
            <a:avLst/>
          </a:prstGeom>
          <a:noFill/>
          <a:ln>
            <a:noFill/>
          </a:ln>
        </p:spPr>
      </p:pic>
    </p:spTree>
  </p:cSld>
  <p:clrMapOvr>
    <a:masterClrMapping/>
  </p:clrMapOvr>
  <p:transition spd="slow" advTm="0">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5" name="矩形 14"/>
          <p:cNvSpPr/>
          <p:nvPr/>
        </p:nvSpPr>
        <p:spPr>
          <a:xfrm>
            <a:off x="548400" y="844967"/>
            <a:ext cx="11095200" cy="5167212"/>
          </a:xfrm>
          <a:prstGeom prst="rect">
            <a:avLst/>
          </a:prstGeom>
          <a:solidFill>
            <a:schemeClr val="bg1"/>
          </a:solidFill>
          <a:ln w="12700">
            <a:noFill/>
            <a:miter lim="800000"/>
          </a:ln>
          <a:effectLst>
            <a:outerShdw blurRad="25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548400" y="3431790"/>
            <a:ext cx="11095200" cy="246458"/>
          </a:xfrm>
          <a:prstGeom prst="rect">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TextBox 10"/>
          <p:cNvSpPr txBox="1"/>
          <p:nvPr/>
        </p:nvSpPr>
        <p:spPr>
          <a:xfrm>
            <a:off x="2233295" y="2416810"/>
            <a:ext cx="7725410" cy="829945"/>
          </a:xfrm>
          <a:prstGeom prst="rect">
            <a:avLst/>
          </a:prstGeom>
          <a:noFill/>
        </p:spPr>
        <p:txBody>
          <a:bodyPr wrap="square" rtlCol="0" anchor="ctr">
            <a:spAutoFit/>
          </a:bodyPr>
          <a:lstStyle/>
          <a:p>
            <a:pPr algn="ctr"/>
            <a:r>
              <a:rPr lang="ja-JP" altLang="zh-CN" sz="4800" b="1" dirty="0">
                <a:ln>
                  <a:solidFill>
                    <a:srgbClr val="595959"/>
                  </a:solidFill>
                </a:ln>
                <a:solidFill>
                  <a:srgbClr val="595959"/>
                </a:solidFill>
                <a:latin typeface="MS Mincho" panose="02020609040205080304" charset="-128"/>
                <a:ea typeface="MS Mincho" panose="02020609040205080304" charset="-128"/>
              </a:rPr>
              <a:t>学習指導の見出し</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1"/>
                                        </p:tgtEl>
                                        <p:attrNameLst>
                                          <p:attrName>style.visibility</p:attrName>
                                        </p:attrNameLst>
                                      </p:cBhvr>
                                      <p:to>
                                        <p:strVal val="visible"/>
                                      </p:to>
                                    </p:set>
                                    <p:anim calcmode="lin" valueType="num">
                                      <p:cBhvr additive="base">
                                        <p:cTn id="7" dur="1000"/>
                                        <p:tgtEl>
                                          <p:spTgt spid="11"/>
                                        </p:tgtEl>
                                        <p:attrNameLst>
                                          <p:attrName>ppt_x</p:attrName>
                                        </p:attrNameLst>
                                      </p:cBhvr>
                                      <p:tavLst>
                                        <p:tav tm="0">
                                          <p:val>
                                            <p:strVal val="#ppt_x-#ppt_w*1.125000"/>
                                          </p:val>
                                        </p:tav>
                                        <p:tav tm="100000">
                                          <p:val>
                                            <p:strVal val="#ppt_x"/>
                                          </p:val>
                                        </p:tav>
                                      </p:tavLst>
                                    </p:anim>
                                    <p:animEffect transition="in" filter="wipe(right)">
                                      <p:cBhvr>
                                        <p:cTn id="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34"/>
          <p:cNvSpPr/>
          <p:nvPr/>
        </p:nvSpPr>
        <p:spPr bwMode="auto">
          <a:xfrm>
            <a:off x="1535821" y="2129634"/>
            <a:ext cx="1314450" cy="1665288"/>
          </a:xfrm>
          <a:custGeom>
            <a:avLst/>
            <a:gdLst>
              <a:gd name="T0" fmla="*/ 381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4 w 426"/>
              <a:gd name="T15" fmla="*/ 426 h 540"/>
              <a:gd name="T16" fmla="*/ 381 w 426"/>
              <a:gd name="T17" fmla="*/ 426 h 540"/>
              <a:gd name="T18" fmla="*/ 426 w 426"/>
              <a:gd name="T19" fmla="*/ 380 h 540"/>
              <a:gd name="T20" fmla="*/ 426 w 426"/>
              <a:gd name="T21" fmla="*/ 46 h 540"/>
              <a:gd name="T22" fmla="*/ 381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1" y="0"/>
                </a:moveTo>
                <a:cubicBezTo>
                  <a:pt x="46" y="0"/>
                  <a:pt x="46" y="0"/>
                  <a:pt x="46" y="0"/>
                </a:cubicBezTo>
                <a:cubicBezTo>
                  <a:pt x="21" y="0"/>
                  <a:pt x="0" y="20"/>
                  <a:pt x="0" y="46"/>
                </a:cubicBezTo>
                <a:cubicBezTo>
                  <a:pt x="0" y="380"/>
                  <a:pt x="0" y="380"/>
                  <a:pt x="0" y="380"/>
                </a:cubicBezTo>
                <a:cubicBezTo>
                  <a:pt x="0" y="405"/>
                  <a:pt x="21" y="426"/>
                  <a:pt x="46" y="426"/>
                </a:cubicBezTo>
                <a:cubicBezTo>
                  <a:pt x="164" y="426"/>
                  <a:pt x="164" y="426"/>
                  <a:pt x="164" y="426"/>
                </a:cubicBezTo>
                <a:cubicBezTo>
                  <a:pt x="213" y="540"/>
                  <a:pt x="213" y="540"/>
                  <a:pt x="213" y="540"/>
                </a:cubicBezTo>
                <a:cubicBezTo>
                  <a:pt x="264" y="426"/>
                  <a:pt x="264" y="426"/>
                  <a:pt x="264" y="426"/>
                </a:cubicBezTo>
                <a:cubicBezTo>
                  <a:pt x="381" y="426"/>
                  <a:pt x="381" y="426"/>
                  <a:pt x="381" y="426"/>
                </a:cubicBezTo>
                <a:cubicBezTo>
                  <a:pt x="406" y="426"/>
                  <a:pt x="426" y="405"/>
                  <a:pt x="426" y="380"/>
                </a:cubicBezTo>
                <a:cubicBezTo>
                  <a:pt x="426" y="46"/>
                  <a:pt x="426" y="46"/>
                  <a:pt x="426" y="46"/>
                </a:cubicBezTo>
                <a:cubicBezTo>
                  <a:pt x="426" y="20"/>
                  <a:pt x="406" y="0"/>
                  <a:pt x="381" y="0"/>
                </a:cubicBezTo>
                <a:close/>
              </a:path>
            </a:pathLst>
          </a:custGeom>
          <a:solidFill>
            <a:srgbClr val="FCCCB8"/>
          </a:solidFill>
          <a:ln w="76200">
            <a:solidFill>
              <a:schemeClr val="bg1">
                <a:lumMod val="95000"/>
              </a:schemeClr>
            </a:solidFill>
          </a:ln>
          <a:effectLst>
            <a:outerShdw blurRad="50800" dist="381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200" b="1">
              <a:latin typeface="汉仪良品线简" panose="00020600040101010101" pitchFamily="18" charset="-122"/>
              <a:ea typeface="汉仪良品线简" panose="00020600040101010101" pitchFamily="18" charset="-122"/>
            </a:endParaRPr>
          </a:p>
        </p:txBody>
      </p:sp>
      <p:sp>
        <p:nvSpPr>
          <p:cNvPr id="3" name="TextBox 1"/>
          <p:cNvSpPr txBox="1">
            <a:spLocks noChangeArrowheads="1"/>
          </p:cNvSpPr>
          <p:nvPr/>
        </p:nvSpPr>
        <p:spPr bwMode="auto">
          <a:xfrm>
            <a:off x="1589478" y="2453488"/>
            <a:ext cx="120396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ja-JP" altLang="zh-CN" sz="2000" b="1">
                <a:solidFill>
                  <a:schemeClr val="bg1"/>
                </a:solidFill>
                <a:latin typeface="MS Mincho" panose="02020609040205080304" charset="-128"/>
                <a:ea typeface="MS Mincho" panose="02020609040205080304" charset="-128"/>
              </a:rPr>
              <a:t>一斉学習</a:t>
            </a:r>
          </a:p>
        </p:txBody>
      </p:sp>
      <p:sp>
        <p:nvSpPr>
          <p:cNvPr id="4" name="Freeform 235"/>
          <p:cNvSpPr/>
          <p:nvPr/>
        </p:nvSpPr>
        <p:spPr bwMode="auto">
          <a:xfrm>
            <a:off x="4175834" y="2129634"/>
            <a:ext cx="1314450" cy="1665288"/>
          </a:xfrm>
          <a:custGeom>
            <a:avLst/>
            <a:gdLst>
              <a:gd name="T0" fmla="*/ 380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4 w 426"/>
              <a:gd name="T15" fmla="*/ 426 h 540"/>
              <a:gd name="T16" fmla="*/ 380 w 426"/>
              <a:gd name="T17" fmla="*/ 426 h 540"/>
              <a:gd name="T18" fmla="*/ 426 w 426"/>
              <a:gd name="T19" fmla="*/ 380 h 540"/>
              <a:gd name="T20" fmla="*/ 426 w 426"/>
              <a:gd name="T21" fmla="*/ 46 h 540"/>
              <a:gd name="T22" fmla="*/ 380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0" y="0"/>
                </a:moveTo>
                <a:cubicBezTo>
                  <a:pt x="46" y="0"/>
                  <a:pt x="46" y="0"/>
                  <a:pt x="46" y="0"/>
                </a:cubicBezTo>
                <a:cubicBezTo>
                  <a:pt x="21" y="0"/>
                  <a:pt x="0" y="20"/>
                  <a:pt x="0" y="46"/>
                </a:cubicBezTo>
                <a:cubicBezTo>
                  <a:pt x="0" y="380"/>
                  <a:pt x="0" y="380"/>
                  <a:pt x="0" y="380"/>
                </a:cubicBezTo>
                <a:cubicBezTo>
                  <a:pt x="0" y="405"/>
                  <a:pt x="21" y="426"/>
                  <a:pt x="46" y="426"/>
                </a:cubicBezTo>
                <a:cubicBezTo>
                  <a:pt x="164" y="426"/>
                  <a:pt x="164" y="426"/>
                  <a:pt x="164" y="426"/>
                </a:cubicBezTo>
                <a:cubicBezTo>
                  <a:pt x="213" y="540"/>
                  <a:pt x="213" y="540"/>
                  <a:pt x="213" y="540"/>
                </a:cubicBezTo>
                <a:cubicBezTo>
                  <a:pt x="264" y="426"/>
                  <a:pt x="264" y="426"/>
                  <a:pt x="264" y="426"/>
                </a:cubicBezTo>
                <a:cubicBezTo>
                  <a:pt x="380" y="426"/>
                  <a:pt x="380" y="426"/>
                  <a:pt x="380" y="426"/>
                </a:cubicBezTo>
                <a:cubicBezTo>
                  <a:pt x="406" y="426"/>
                  <a:pt x="426" y="405"/>
                  <a:pt x="426" y="380"/>
                </a:cubicBezTo>
                <a:cubicBezTo>
                  <a:pt x="426" y="46"/>
                  <a:pt x="426" y="46"/>
                  <a:pt x="426" y="46"/>
                </a:cubicBezTo>
                <a:cubicBezTo>
                  <a:pt x="426" y="20"/>
                  <a:pt x="406" y="0"/>
                  <a:pt x="380" y="0"/>
                </a:cubicBezTo>
                <a:close/>
              </a:path>
            </a:pathLst>
          </a:custGeom>
          <a:solidFill>
            <a:srgbClr val="FCCCB8"/>
          </a:solidFill>
          <a:ln w="76200">
            <a:solidFill>
              <a:schemeClr val="bg1">
                <a:lumMod val="95000"/>
              </a:schemeClr>
            </a:solidFill>
          </a:ln>
          <a:effectLst>
            <a:outerShdw blurRad="50800" dist="381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200" b="1">
              <a:latin typeface="汉仪良品线简" panose="00020600040101010101" pitchFamily="18" charset="-122"/>
              <a:ea typeface="汉仪良品线简" panose="00020600040101010101" pitchFamily="18" charset="-122"/>
            </a:endParaRPr>
          </a:p>
        </p:txBody>
      </p:sp>
      <p:sp>
        <p:nvSpPr>
          <p:cNvPr id="5" name="TextBox 68"/>
          <p:cNvSpPr txBox="1">
            <a:spLocks noChangeArrowheads="1"/>
          </p:cNvSpPr>
          <p:nvPr/>
        </p:nvSpPr>
        <p:spPr bwMode="auto">
          <a:xfrm>
            <a:off x="4240603" y="2470950"/>
            <a:ext cx="120396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ja-JP" altLang="zh-CN" sz="2000" b="1">
                <a:solidFill>
                  <a:schemeClr val="bg1"/>
                </a:solidFill>
                <a:latin typeface="MS Mincho" panose="02020609040205080304" charset="-128"/>
                <a:ea typeface="MS Mincho" panose="02020609040205080304" charset="-128"/>
              </a:rPr>
              <a:t>個別学習</a:t>
            </a:r>
          </a:p>
        </p:txBody>
      </p:sp>
      <p:sp>
        <p:nvSpPr>
          <p:cNvPr id="6" name="Freeform 236"/>
          <p:cNvSpPr/>
          <p:nvPr/>
        </p:nvSpPr>
        <p:spPr bwMode="auto">
          <a:xfrm>
            <a:off x="6814259" y="2129634"/>
            <a:ext cx="1314450" cy="1665288"/>
          </a:xfrm>
          <a:custGeom>
            <a:avLst/>
            <a:gdLst>
              <a:gd name="T0" fmla="*/ 380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4 w 426"/>
              <a:gd name="T15" fmla="*/ 426 h 540"/>
              <a:gd name="T16" fmla="*/ 380 w 426"/>
              <a:gd name="T17" fmla="*/ 426 h 540"/>
              <a:gd name="T18" fmla="*/ 426 w 426"/>
              <a:gd name="T19" fmla="*/ 380 h 540"/>
              <a:gd name="T20" fmla="*/ 426 w 426"/>
              <a:gd name="T21" fmla="*/ 46 h 540"/>
              <a:gd name="T22" fmla="*/ 380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0" y="0"/>
                </a:moveTo>
                <a:cubicBezTo>
                  <a:pt x="46" y="0"/>
                  <a:pt x="46" y="0"/>
                  <a:pt x="46" y="0"/>
                </a:cubicBezTo>
                <a:cubicBezTo>
                  <a:pt x="21" y="0"/>
                  <a:pt x="0" y="20"/>
                  <a:pt x="0" y="46"/>
                </a:cubicBezTo>
                <a:cubicBezTo>
                  <a:pt x="0" y="380"/>
                  <a:pt x="0" y="380"/>
                  <a:pt x="0" y="380"/>
                </a:cubicBezTo>
                <a:cubicBezTo>
                  <a:pt x="0" y="405"/>
                  <a:pt x="21" y="426"/>
                  <a:pt x="46" y="426"/>
                </a:cubicBezTo>
                <a:cubicBezTo>
                  <a:pt x="164" y="426"/>
                  <a:pt x="164" y="426"/>
                  <a:pt x="164" y="426"/>
                </a:cubicBezTo>
                <a:cubicBezTo>
                  <a:pt x="213" y="540"/>
                  <a:pt x="213" y="540"/>
                  <a:pt x="213" y="540"/>
                </a:cubicBezTo>
                <a:cubicBezTo>
                  <a:pt x="264" y="426"/>
                  <a:pt x="264" y="426"/>
                  <a:pt x="264" y="426"/>
                </a:cubicBezTo>
                <a:cubicBezTo>
                  <a:pt x="380" y="426"/>
                  <a:pt x="380" y="426"/>
                  <a:pt x="380" y="426"/>
                </a:cubicBezTo>
                <a:cubicBezTo>
                  <a:pt x="406" y="426"/>
                  <a:pt x="426" y="405"/>
                  <a:pt x="426" y="380"/>
                </a:cubicBezTo>
                <a:cubicBezTo>
                  <a:pt x="426" y="46"/>
                  <a:pt x="426" y="46"/>
                  <a:pt x="426" y="46"/>
                </a:cubicBezTo>
                <a:cubicBezTo>
                  <a:pt x="426" y="20"/>
                  <a:pt x="406" y="0"/>
                  <a:pt x="380" y="0"/>
                </a:cubicBezTo>
                <a:close/>
              </a:path>
            </a:pathLst>
          </a:custGeom>
          <a:solidFill>
            <a:srgbClr val="FCCCB8"/>
          </a:solidFill>
          <a:ln w="76200">
            <a:solidFill>
              <a:schemeClr val="bg1">
                <a:lumMod val="95000"/>
              </a:schemeClr>
            </a:solidFill>
          </a:ln>
          <a:effectLst>
            <a:outerShdw blurRad="50800" dist="381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200" b="1">
              <a:latin typeface="汉仪良品线简" panose="00020600040101010101" pitchFamily="18" charset="-122"/>
              <a:ea typeface="汉仪良品线简" panose="00020600040101010101" pitchFamily="18" charset="-122"/>
            </a:endParaRPr>
          </a:p>
        </p:txBody>
      </p:sp>
      <p:sp>
        <p:nvSpPr>
          <p:cNvPr id="7" name="TextBox 69"/>
          <p:cNvSpPr txBox="1">
            <a:spLocks noChangeArrowheads="1"/>
          </p:cNvSpPr>
          <p:nvPr/>
        </p:nvSpPr>
        <p:spPr bwMode="auto">
          <a:xfrm>
            <a:off x="6870297" y="2488413"/>
            <a:ext cx="120396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ja-JP" altLang="zh-CN" sz="2000" b="1">
                <a:solidFill>
                  <a:schemeClr val="bg1"/>
                </a:solidFill>
                <a:latin typeface="MS Mincho" panose="02020609040205080304" charset="-128"/>
                <a:ea typeface="MS Mincho" panose="02020609040205080304" charset="-128"/>
              </a:rPr>
              <a:t>グループ</a:t>
            </a:r>
          </a:p>
          <a:p>
            <a:pPr algn="ctr" eaLnBrk="1" hangingPunct="1"/>
            <a:r>
              <a:rPr lang="ja-JP" altLang="zh-CN" sz="2000" b="1">
                <a:solidFill>
                  <a:schemeClr val="bg1"/>
                </a:solidFill>
                <a:latin typeface="MS Mincho" panose="02020609040205080304" charset="-128"/>
                <a:ea typeface="MS Mincho" panose="02020609040205080304" charset="-128"/>
              </a:rPr>
              <a:t>学習</a:t>
            </a:r>
          </a:p>
        </p:txBody>
      </p:sp>
      <p:sp>
        <p:nvSpPr>
          <p:cNvPr id="8" name="Freeform 237"/>
          <p:cNvSpPr/>
          <p:nvPr/>
        </p:nvSpPr>
        <p:spPr bwMode="auto">
          <a:xfrm>
            <a:off x="9454271" y="2129634"/>
            <a:ext cx="1314450" cy="1665288"/>
          </a:xfrm>
          <a:custGeom>
            <a:avLst/>
            <a:gdLst>
              <a:gd name="T0" fmla="*/ 380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3 w 426"/>
              <a:gd name="T15" fmla="*/ 426 h 540"/>
              <a:gd name="T16" fmla="*/ 380 w 426"/>
              <a:gd name="T17" fmla="*/ 426 h 540"/>
              <a:gd name="T18" fmla="*/ 426 w 426"/>
              <a:gd name="T19" fmla="*/ 380 h 540"/>
              <a:gd name="T20" fmla="*/ 426 w 426"/>
              <a:gd name="T21" fmla="*/ 46 h 540"/>
              <a:gd name="T22" fmla="*/ 380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0" y="0"/>
                </a:moveTo>
                <a:cubicBezTo>
                  <a:pt x="46" y="0"/>
                  <a:pt x="46" y="0"/>
                  <a:pt x="46" y="0"/>
                </a:cubicBezTo>
                <a:cubicBezTo>
                  <a:pt x="20" y="0"/>
                  <a:pt x="0" y="20"/>
                  <a:pt x="0" y="46"/>
                </a:cubicBezTo>
                <a:cubicBezTo>
                  <a:pt x="0" y="380"/>
                  <a:pt x="0" y="380"/>
                  <a:pt x="0" y="380"/>
                </a:cubicBezTo>
                <a:cubicBezTo>
                  <a:pt x="0" y="405"/>
                  <a:pt x="20" y="426"/>
                  <a:pt x="46" y="426"/>
                </a:cubicBezTo>
                <a:cubicBezTo>
                  <a:pt x="164" y="426"/>
                  <a:pt x="164" y="426"/>
                  <a:pt x="164" y="426"/>
                </a:cubicBezTo>
                <a:cubicBezTo>
                  <a:pt x="213" y="540"/>
                  <a:pt x="213" y="540"/>
                  <a:pt x="213" y="540"/>
                </a:cubicBezTo>
                <a:cubicBezTo>
                  <a:pt x="263" y="426"/>
                  <a:pt x="263" y="426"/>
                  <a:pt x="263" y="426"/>
                </a:cubicBezTo>
                <a:cubicBezTo>
                  <a:pt x="380" y="426"/>
                  <a:pt x="380" y="426"/>
                  <a:pt x="380" y="426"/>
                </a:cubicBezTo>
                <a:cubicBezTo>
                  <a:pt x="405" y="426"/>
                  <a:pt x="426" y="405"/>
                  <a:pt x="426" y="380"/>
                </a:cubicBezTo>
                <a:cubicBezTo>
                  <a:pt x="426" y="46"/>
                  <a:pt x="426" y="46"/>
                  <a:pt x="426" y="46"/>
                </a:cubicBezTo>
                <a:cubicBezTo>
                  <a:pt x="426" y="20"/>
                  <a:pt x="405" y="0"/>
                  <a:pt x="380" y="0"/>
                </a:cubicBezTo>
                <a:close/>
              </a:path>
            </a:pathLst>
          </a:custGeom>
          <a:solidFill>
            <a:srgbClr val="FCCCB8"/>
          </a:solidFill>
          <a:ln w="76200">
            <a:solidFill>
              <a:schemeClr val="bg1">
                <a:lumMod val="95000"/>
              </a:schemeClr>
            </a:solidFill>
          </a:ln>
          <a:effectLst>
            <a:outerShdw blurRad="50800" dist="381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200" b="1">
              <a:latin typeface="汉仪良品线简" panose="00020600040101010101" pitchFamily="18" charset="-122"/>
              <a:ea typeface="汉仪良品线简" panose="00020600040101010101" pitchFamily="18" charset="-122"/>
            </a:endParaRPr>
          </a:p>
        </p:txBody>
      </p:sp>
      <p:sp>
        <p:nvSpPr>
          <p:cNvPr id="9" name="TextBox 70"/>
          <p:cNvSpPr txBox="1">
            <a:spLocks noChangeArrowheads="1"/>
          </p:cNvSpPr>
          <p:nvPr/>
        </p:nvSpPr>
        <p:spPr bwMode="auto">
          <a:xfrm>
            <a:off x="9510309" y="2488413"/>
            <a:ext cx="120396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ja-JP" altLang="zh-CN" sz="2000" b="1">
                <a:solidFill>
                  <a:schemeClr val="bg1"/>
                </a:solidFill>
                <a:latin typeface="MS Mincho" panose="02020609040205080304" charset="-128"/>
                <a:ea typeface="MS Mincho" panose="02020609040205080304" charset="-128"/>
              </a:rPr>
              <a:t>個別学習</a:t>
            </a:r>
          </a:p>
        </p:txBody>
      </p:sp>
      <p:sp>
        <p:nvSpPr>
          <p:cNvPr id="10" name="矩形 9"/>
          <p:cNvSpPr/>
          <p:nvPr/>
        </p:nvSpPr>
        <p:spPr>
          <a:xfrm>
            <a:off x="904411" y="4020005"/>
            <a:ext cx="2438400" cy="953135"/>
          </a:xfrm>
          <a:prstGeom prst="rect">
            <a:avLst/>
          </a:prstGeom>
        </p:spPr>
        <p:txBody>
          <a:bodyPr wrap="square">
            <a:spAutoFit/>
          </a:bodyPr>
          <a:lstStyle/>
          <a:p>
            <a:pPr algn="ctr">
              <a:lnSpc>
                <a:spcPct val="200000"/>
              </a:lnSpc>
            </a:pPr>
            <a:r>
              <a:rPr lang="ja-JP" altLang="zh-CN" sz="1400" dirty="0">
                <a:latin typeface="MS Mincho" panose="02020609040205080304" charset="-128"/>
                <a:ea typeface="MS Mincho" panose="02020609040205080304" charset="-128"/>
                <a:cs typeface="全字库正楷体" panose="02010604000101010101" pitchFamily="2" charset="-122"/>
              </a:rPr>
              <a:t>課題の共有や確認</a:t>
            </a:r>
          </a:p>
          <a:p>
            <a:pPr marL="285750" indent="-285750" algn="ctr">
              <a:lnSpc>
                <a:spcPct val="200000"/>
              </a:lnSpc>
              <a:buFont typeface="Wingdings" panose="05000000000000000000" charset="0"/>
              <a:buChar char="u"/>
            </a:pPr>
            <a:r>
              <a:rPr lang="ja-JP" altLang="zh-CN" sz="1400" dirty="0">
                <a:latin typeface="MS Mincho" panose="02020609040205080304" charset="-128"/>
                <a:ea typeface="MS Mincho" panose="02020609040205080304" charset="-128"/>
                <a:cs typeface="全字库正楷体" panose="02010604000101010101" pitchFamily="2" charset="-122"/>
              </a:rPr>
              <a:t>ウォーミングアップ</a:t>
            </a:r>
          </a:p>
        </p:txBody>
      </p:sp>
      <p:sp>
        <p:nvSpPr>
          <p:cNvPr id="11" name="矩形 10"/>
          <p:cNvSpPr/>
          <p:nvPr/>
        </p:nvSpPr>
        <p:spPr>
          <a:xfrm>
            <a:off x="3567329" y="4020005"/>
            <a:ext cx="2438400" cy="953135"/>
          </a:xfrm>
          <a:prstGeom prst="rect">
            <a:avLst/>
          </a:prstGeom>
        </p:spPr>
        <p:txBody>
          <a:bodyPr wrap="square">
            <a:spAutoFit/>
          </a:bodyPr>
          <a:lstStyle/>
          <a:p>
            <a:pPr algn="ctr">
              <a:lnSpc>
                <a:spcPct val="200000"/>
              </a:lnSpc>
            </a:pPr>
            <a:r>
              <a:rPr lang="ja-JP" altLang="zh-CN" sz="1400" dirty="0">
                <a:latin typeface="MS Mincho" panose="02020609040205080304" charset="-128"/>
                <a:ea typeface="MS Mincho" panose="02020609040205080304" charset="-128"/>
                <a:cs typeface="全字库正楷体" panose="02010604000101010101" pitchFamily="2" charset="-122"/>
              </a:rPr>
              <a:t>各自の考えやまとめ</a:t>
            </a:r>
          </a:p>
          <a:p>
            <a:pPr marL="285750" indent="-285750" algn="ctr">
              <a:lnSpc>
                <a:spcPct val="200000"/>
              </a:lnSpc>
              <a:buFont typeface="Wingdings" panose="05000000000000000000" charset="0"/>
              <a:buChar char="u"/>
            </a:pPr>
            <a:r>
              <a:rPr lang="ja-JP" altLang="zh-CN" sz="1400" dirty="0">
                <a:latin typeface="MS Mincho" panose="02020609040205080304" charset="-128"/>
                <a:ea typeface="MS Mincho" panose="02020609040205080304" charset="-128"/>
                <a:cs typeface="全字库正楷体" panose="02010604000101010101" pitchFamily="2" charset="-122"/>
              </a:rPr>
              <a:t>アウトライン</a:t>
            </a:r>
          </a:p>
        </p:txBody>
      </p:sp>
      <p:sp>
        <p:nvSpPr>
          <p:cNvPr id="12" name="矩形 11"/>
          <p:cNvSpPr/>
          <p:nvPr/>
        </p:nvSpPr>
        <p:spPr>
          <a:xfrm>
            <a:off x="6238185" y="4020005"/>
            <a:ext cx="2438400" cy="953135"/>
          </a:xfrm>
          <a:prstGeom prst="rect">
            <a:avLst/>
          </a:prstGeom>
        </p:spPr>
        <p:txBody>
          <a:bodyPr wrap="square">
            <a:spAutoFit/>
          </a:bodyPr>
          <a:lstStyle/>
          <a:p>
            <a:pPr algn="ctr">
              <a:lnSpc>
                <a:spcPct val="200000"/>
              </a:lnSpc>
            </a:pPr>
            <a:r>
              <a:rPr lang="ja-JP" altLang="zh-CN" sz="1400" dirty="0">
                <a:latin typeface="MS Mincho" panose="02020609040205080304" charset="-128"/>
                <a:ea typeface="MS Mincho" panose="02020609040205080304" charset="-128"/>
                <a:cs typeface="全字库正楷体" panose="02010604000101010101" pitchFamily="2" charset="-122"/>
              </a:rPr>
              <a:t>意見交流や比較</a:t>
            </a:r>
          </a:p>
          <a:p>
            <a:pPr marL="285750" indent="-285750" algn="ctr">
              <a:lnSpc>
                <a:spcPct val="200000"/>
              </a:lnSpc>
              <a:buFont typeface="Wingdings" panose="05000000000000000000" charset="0"/>
              <a:buChar char="u"/>
            </a:pPr>
            <a:r>
              <a:rPr lang="ja-JP" altLang="zh-CN" sz="1400" dirty="0">
                <a:latin typeface="MS Mincho" panose="02020609040205080304" charset="-128"/>
                <a:ea typeface="MS Mincho" panose="02020609040205080304" charset="-128"/>
                <a:cs typeface="全字库正楷体" panose="02010604000101010101" pitchFamily="2" charset="-122"/>
              </a:rPr>
              <a:t>ピア活動①</a:t>
            </a:r>
            <a:r>
              <a:rPr lang="en-US" altLang="ja-JP" sz="1400" dirty="0">
                <a:latin typeface="MS Mincho" panose="02020609040205080304" charset="-128"/>
                <a:ea typeface="MS Mincho" panose="02020609040205080304" charset="-128"/>
                <a:cs typeface="全字库正楷体" panose="02010604000101010101" pitchFamily="2" charset="-122"/>
              </a:rPr>
              <a:t>‣</a:t>
            </a:r>
            <a:r>
              <a:rPr lang="ja-JP" altLang="en-US" sz="1400" dirty="0">
                <a:latin typeface="MS Mincho" panose="02020609040205080304" charset="-128"/>
                <a:ea typeface="MS Mincho" panose="02020609040205080304" charset="-128"/>
                <a:cs typeface="全字库正楷体" panose="02010604000101010101" pitchFamily="2" charset="-122"/>
              </a:rPr>
              <a:t>②</a:t>
            </a:r>
          </a:p>
        </p:txBody>
      </p:sp>
      <p:sp>
        <p:nvSpPr>
          <p:cNvPr id="13" name="矩形 12"/>
          <p:cNvSpPr/>
          <p:nvPr/>
        </p:nvSpPr>
        <p:spPr>
          <a:xfrm>
            <a:off x="8849735" y="4020005"/>
            <a:ext cx="2438400" cy="953135"/>
          </a:xfrm>
          <a:prstGeom prst="rect">
            <a:avLst/>
          </a:prstGeom>
        </p:spPr>
        <p:txBody>
          <a:bodyPr wrap="square">
            <a:spAutoFit/>
          </a:bodyPr>
          <a:lstStyle/>
          <a:p>
            <a:pPr algn="ctr">
              <a:lnSpc>
                <a:spcPct val="200000"/>
              </a:lnSpc>
            </a:pPr>
            <a:r>
              <a:rPr lang="ja-JP" altLang="zh-CN" sz="1400" dirty="0">
                <a:latin typeface="MS Mincho" panose="02020609040205080304" charset="-128"/>
                <a:ea typeface="MS Mincho" panose="02020609040205080304" charset="-128"/>
                <a:cs typeface="全字库正楷体" panose="02010604000101010101" pitchFamily="2" charset="-122"/>
              </a:rPr>
              <a:t>振り返りや深化</a:t>
            </a:r>
          </a:p>
          <a:p>
            <a:pPr marL="285750" indent="-285750" algn="ctr">
              <a:lnSpc>
                <a:spcPct val="200000"/>
              </a:lnSpc>
              <a:buFont typeface="Wingdings" panose="05000000000000000000" charset="0"/>
              <a:buChar char="u"/>
            </a:pPr>
            <a:r>
              <a:rPr lang="ja-JP" altLang="zh-CN" sz="1400" dirty="0">
                <a:latin typeface="MS Mincho" panose="02020609040205080304" charset="-128"/>
                <a:ea typeface="MS Mincho" panose="02020609040205080304" charset="-128"/>
                <a:cs typeface="全字库正楷体" panose="02010604000101010101" pitchFamily="2" charset="-122"/>
              </a:rPr>
              <a:t>推敲文を描く</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down)">
                                      <p:cBhvr>
                                        <p:cTn id="28" dur="500"/>
                                        <p:tgtEl>
                                          <p:spTgt spid="9"/>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down)">
                                      <p:cBhvr>
                                        <p:cTn id="34" dur="500"/>
                                        <p:tgtEl>
                                          <p:spTgt spid="11"/>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down)">
                                      <p:cBhvr>
                                        <p:cTn id="37" dur="500"/>
                                        <p:tgtEl>
                                          <p:spTgt spid="12"/>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down)">
                                      <p:cBhvr>
                                        <p:cTn id="4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p:bldP spid="6" grpId="0" animBg="1"/>
      <p:bldP spid="7" grpId="0"/>
      <p:bldP spid="8" grpId="0" animBg="1"/>
      <p:bldP spid="9" grpId="0"/>
      <p:bldP spid="10" grpId="0"/>
      <p:bldP spid="11" grpId="0"/>
      <p:bldP spid="12"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60203101803"/>
  <p:tag name="MH_LIBRARY" val="GRAPHIC"/>
</p:tagLst>
</file>

<file path=ppt/tags/tag10.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PageTitle"/>
  <p:tag name="MH_ORDER" val="PageTitle"/>
</p:tagLst>
</file>

<file path=ppt/tags/tag11.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60203101803"/>
  <p:tag name="MH_LIBRARY" val="GRAPHIC"/>
</p:tagLst>
</file>

<file path=ppt/tags/tag12.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PageTitle"/>
  <p:tag name="MH_ORDER" val="PageTitle"/>
</p:tagLst>
</file>

<file path=ppt/tags/tag13.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60203101803"/>
  <p:tag name="MH_LIBRARY" val="GRAPHIC"/>
</p:tagLst>
</file>

<file path=ppt/tags/tag14.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PageTitle"/>
  <p:tag name="MH_ORDER" val="PageTitle"/>
</p:tagLst>
</file>

<file path=ppt/tags/tag15.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60203101803"/>
  <p:tag name="MH_LIBRARY" val="GRAPHIC"/>
</p:tagLst>
</file>

<file path=ppt/tags/tag16.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PageTitle"/>
  <p:tag name="MH_ORDER" val="PageTitle"/>
</p:tagLst>
</file>

<file path=ppt/tags/tag17.xml><?xml version="1.0" encoding="utf-8"?>
<p:tagLst xmlns:a="http://schemas.openxmlformats.org/drawingml/2006/main" xmlns:r="http://schemas.openxmlformats.org/officeDocument/2006/relationships" xmlns:p="http://schemas.openxmlformats.org/presentationml/2006/main">
  <p:tag name="PA" val="v4.0.0"/>
</p:tagLst>
</file>

<file path=ppt/tags/tag18.xml><?xml version="1.0" encoding="utf-8"?>
<p:tagLst xmlns:a="http://schemas.openxmlformats.org/drawingml/2006/main" xmlns:r="http://schemas.openxmlformats.org/officeDocument/2006/relationships" xmlns:p="http://schemas.openxmlformats.org/presentationml/2006/main">
  <p:tag name="PA" val="v4.0.0"/>
</p:tagLst>
</file>

<file path=ppt/tags/tag19.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60203101803"/>
  <p:tag name="MH_LIBRARY" val="GRAPHIC"/>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82b069c2-23ac-4e82-be16-d6b4ad8c5a0d}"/>
  <p:tag name="TABLE_SKINIDX" val="-1"/>
  <p:tag name="TABLE_COLORIDX" val="l"/>
  <p:tag name="TABLE_ENDDRAG_ORIGIN_RECT" val="917*513"/>
  <p:tag name="TABLE_ENDDRAG_RECT" val="22*33*917*513"/>
</p:tagLst>
</file>

<file path=ppt/tags/tag20.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22.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23.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24.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26.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9"/>
</p:tagLst>
</file>

<file path=ppt/tags/tag27.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28.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29.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82b069c2-23ac-4e82-be16-d6b4ad8c5a0d}"/>
  <p:tag name="TABLE_SKINIDX" val="-1"/>
  <p:tag name="TABLE_COLORIDX" val="l"/>
  <p:tag name="TABLE_ENDDRAG_ORIGIN_RECT" val="928*498"/>
  <p:tag name="TABLE_ENDDRAG_RECT" val="14*11*928*498"/>
</p:tagLst>
</file>

<file path=ppt/tags/tag30.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31.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32.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33.xml><?xml version="1.0" encoding="utf-8"?>
<p:tagLst xmlns:a="http://schemas.openxmlformats.org/drawingml/2006/main" xmlns:r="http://schemas.openxmlformats.org/officeDocument/2006/relationships" xmlns:p="http://schemas.openxmlformats.org/presentationml/2006/main">
  <p:tag name="PA" val="v4.0.0"/>
</p:tagLst>
</file>

<file path=ppt/tags/tag34.xml><?xml version="1.0" encoding="utf-8"?>
<p:tagLst xmlns:a="http://schemas.openxmlformats.org/drawingml/2006/main" xmlns:r="http://schemas.openxmlformats.org/officeDocument/2006/relationships" xmlns:p="http://schemas.openxmlformats.org/presentationml/2006/main">
  <p:tag name="PA" val="v4.0.0"/>
</p:tagLst>
</file>

<file path=ppt/tags/tag35.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60203101803"/>
  <p:tag name="MH_LIBRARY" val="GRAPHIC"/>
</p:tagLst>
</file>

<file path=ppt/tags/tag36.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60203101803"/>
  <p:tag name="MH_LIBRARY" val="GRAPHIC"/>
</p:tagLst>
</file>

<file path=ppt/tags/tag37.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PageTitle"/>
  <p:tag name="MH_ORDER" val="PageTitle"/>
</p:tagLst>
</file>

<file path=ppt/tags/tag38.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60203101803"/>
  <p:tag name="MH_LIBRARY" val="GRAPHIC"/>
</p:tagLst>
</file>

<file path=ppt/tags/tag39.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PageTitle"/>
  <p:tag name="MH_ORDER" val="PageTitle"/>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40.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60203101803"/>
  <p:tag name="MH_LIBRARY" val="GRAPHIC"/>
</p:tagLst>
</file>

<file path=ppt/tags/tag41.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PageTitle"/>
  <p:tag name="MH_ORDER" val="PageTitle"/>
</p:tagLst>
</file>

<file path=ppt/tags/tag42.xml><?xml version="1.0" encoding="utf-8"?>
<p:tagLst xmlns:a="http://schemas.openxmlformats.org/drawingml/2006/main" xmlns:r="http://schemas.openxmlformats.org/officeDocument/2006/relationships" xmlns:p="http://schemas.openxmlformats.org/presentationml/2006/main">
  <p:tag name="TABLE_ENDDRAG_ORIGIN_RECT" val="746*213"/>
  <p:tag name="TABLE_ENDDRAG_RECT" val="116*243*746*213"/>
</p:tagLst>
</file>

<file path=ppt/tags/tag43.xml><?xml version="1.0" encoding="utf-8"?>
<p:tagLst xmlns:a="http://schemas.openxmlformats.org/drawingml/2006/main" xmlns:r="http://schemas.openxmlformats.org/officeDocument/2006/relationships" xmlns:p="http://schemas.openxmlformats.org/presentationml/2006/main">
  <p:tag name="PA" val="v4.0.0"/>
</p:tagLst>
</file>

<file path=ppt/tags/tag44.xml><?xml version="1.0" encoding="utf-8"?>
<p:tagLst xmlns:a="http://schemas.openxmlformats.org/drawingml/2006/main" xmlns:r="http://schemas.openxmlformats.org/officeDocument/2006/relationships" xmlns:p="http://schemas.openxmlformats.org/presentationml/2006/main">
  <p:tag name="PA" val="v4.0.0"/>
</p:tagLst>
</file>

<file path=ppt/tags/tag45.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60203101803"/>
  <p:tag name="MH_LIBRARY" val="GRAPHIC"/>
</p:tagLst>
</file>

<file path=ppt/tags/tag46.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47.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48.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49.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50.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51.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52.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9"/>
</p:tagLst>
</file>

<file path=ppt/tags/tag6.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60203101803"/>
  <p:tag name="MH_LIBRARY" val="GRAPHIC"/>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1">
      <a:dk1>
        <a:sysClr val="windowText" lastClr="000000"/>
      </a:dk1>
      <a:lt1>
        <a:sysClr val="window" lastClr="FFFFFF"/>
      </a:lt1>
      <a:dk2>
        <a:srgbClr val="000000"/>
      </a:dk2>
      <a:lt2>
        <a:srgbClr val="F7F4E1"/>
      </a:lt2>
      <a:accent1>
        <a:srgbClr val="99BDB5"/>
      </a:accent1>
      <a:accent2>
        <a:srgbClr val="DC541E"/>
      </a:accent2>
      <a:accent3>
        <a:srgbClr val="F3E3C1"/>
      </a:accent3>
      <a:accent4>
        <a:srgbClr val="48A1A9"/>
      </a:accent4>
      <a:accent5>
        <a:srgbClr val="77B8A6"/>
      </a:accent5>
      <a:accent6>
        <a:srgbClr val="FFFFFF"/>
      </a:accent6>
      <a:hlink>
        <a:srgbClr val="FFFFFF"/>
      </a:hlink>
      <a:folHlink>
        <a:srgbClr val="FFFFF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Office 主题">
  <a:themeElements>
    <a:clrScheme name="自定义 13">
      <a:dk1>
        <a:sysClr val="windowText" lastClr="000000"/>
      </a:dk1>
      <a:lt1>
        <a:sysClr val="window" lastClr="FFFFFF"/>
      </a:lt1>
      <a:dk2>
        <a:srgbClr val="1F497D"/>
      </a:dk2>
      <a:lt2>
        <a:srgbClr val="EEECE1"/>
      </a:lt2>
      <a:accent1>
        <a:srgbClr val="478BB7"/>
      </a:accent1>
      <a:accent2>
        <a:srgbClr val="B4CBA5"/>
      </a:accent2>
      <a:accent3>
        <a:srgbClr val="E59782"/>
      </a:accent3>
      <a:accent4>
        <a:srgbClr val="D1DCDE"/>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1_Office 主题​​">
  <a:themeElements>
    <a:clrScheme name="自定义 932">
      <a:dk1>
        <a:srgbClr val="000000"/>
      </a:dk1>
      <a:lt1>
        <a:srgbClr val="FFFFFF"/>
      </a:lt1>
      <a:dk2>
        <a:srgbClr val="7F7F7F"/>
      </a:dk2>
      <a:lt2>
        <a:srgbClr val="FFFFFF"/>
      </a:lt2>
      <a:accent1>
        <a:srgbClr val="75A0C8"/>
      </a:accent1>
      <a:accent2>
        <a:srgbClr val="D0A872"/>
      </a:accent2>
      <a:accent3>
        <a:srgbClr val="75A0C8"/>
      </a:accent3>
      <a:accent4>
        <a:srgbClr val="C69555"/>
      </a:accent4>
      <a:accent5>
        <a:srgbClr val="75A0C8"/>
      </a:accent5>
      <a:accent6>
        <a:srgbClr val="C69555"/>
      </a:accent6>
      <a:hlink>
        <a:srgbClr val="75A0C8"/>
      </a:hlink>
      <a:folHlink>
        <a:srgbClr val="C69555"/>
      </a:folHlink>
    </a:clrScheme>
    <a:fontScheme name="Temp">
      <a:majorFont>
        <a:latin typeface="Copperplate Gothic Light"/>
        <a:ea typeface="微软雅黑 Light"/>
        <a:cs typeface=""/>
      </a:majorFont>
      <a:minorFont>
        <a:latin typeface="Copperplate Gothic Light"/>
        <a:ea typeface="微软雅黑 Light"/>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70C0"/>
        </a:solidFill>
        <a:ln w="15875">
          <a:noFill/>
        </a:ln>
        <a:effectLst>
          <a:innerShdw blurRad="63500" dist="25400" dir="8100000">
            <a:prstClr val="black">
              <a:alpha val="50000"/>
            </a:prstClr>
          </a:innerShdw>
        </a:effectLst>
      </a:spPr>
      <a:bodyPr vert="horz" wrap="square" lIns="91440" tIns="45720" rIns="91440" bIns="45720" numCol="1" anchor="t" anchorCtr="0" compatLnSpc="1"/>
      <a:lstStyle>
        <a:defPPr>
          <a:defRPr/>
        </a:defPPr>
      </a:lst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1928</Words>
  <Application>Microsoft Office PowerPoint</Application>
  <PresentationFormat>ユーザー設定</PresentationFormat>
  <Paragraphs>623</Paragraphs>
  <Slides>73</Slides>
  <Notes>45</Notes>
  <HiddenSlides>0</HiddenSlides>
  <MMClips>0</MMClips>
  <ScaleCrop>false</ScaleCrop>
  <HeadingPairs>
    <vt:vector size="6" baseType="variant">
      <vt:variant>
        <vt:lpstr>使用されているフォント</vt:lpstr>
      </vt:variant>
      <vt:variant>
        <vt:i4>22</vt:i4>
      </vt:variant>
      <vt:variant>
        <vt:lpstr>テーマ</vt:lpstr>
      </vt:variant>
      <vt:variant>
        <vt:i4>4</vt:i4>
      </vt:variant>
      <vt:variant>
        <vt:lpstr>スライド タイトル</vt:lpstr>
      </vt:variant>
      <vt:variant>
        <vt:i4>73</vt:i4>
      </vt:variant>
    </vt:vector>
  </HeadingPairs>
  <TitlesOfParts>
    <vt:vector size="99" baseType="lpstr">
      <vt:lpstr>Arial</vt:lpstr>
      <vt:lpstr>宋体</vt:lpstr>
      <vt:lpstr>Impact</vt:lpstr>
      <vt:lpstr>Calibri</vt:lpstr>
      <vt:lpstr>Copperplate Gothic Light</vt:lpstr>
      <vt:lpstr>方正姚体</vt:lpstr>
      <vt:lpstr>Wingdings</vt:lpstr>
      <vt:lpstr>仿宋</vt:lpstr>
      <vt:lpstr>MS PGothic</vt:lpstr>
      <vt:lpstr>Calibri Light</vt:lpstr>
      <vt:lpstr>微软雅黑 Light</vt:lpstr>
      <vt:lpstr>楷体</vt:lpstr>
      <vt:lpstr>Times New Roman</vt:lpstr>
      <vt:lpstr>irohamaru mikami Medium</vt:lpstr>
      <vt:lpstr>汉仪良品线简</vt:lpstr>
      <vt:lpstr>微软雅黑</vt:lpstr>
      <vt:lpstr>全字库正楷体</vt:lpstr>
      <vt:lpstr>FGP松慶行書体</vt:lpstr>
      <vt:lpstr>Century</vt:lpstr>
      <vt:lpstr>逼格青春粗黑体简2.0</vt:lpstr>
      <vt:lpstr>方正宋刻本秀楷简体</vt:lpstr>
      <vt:lpstr>MS Mincho</vt:lpstr>
      <vt:lpstr>Office 主题</vt:lpstr>
      <vt:lpstr>Office 主题​​</vt:lpstr>
      <vt:lpstr>1_Office 主题</vt:lpstr>
      <vt:lpstr>1_Office 主题​​</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学習目標-１　</vt:lpstr>
      <vt:lpstr>PowerPoint プレゼンテーション</vt:lpstr>
      <vt:lpstr>PowerPoint プレゼンテーション</vt:lpstr>
      <vt:lpstr>PowerPoint プレゼンテーション</vt:lpstr>
      <vt:lpstr>学習目標-２　</vt:lpstr>
      <vt:lpstr>PowerPoint プレゼンテーション</vt:lpstr>
      <vt:lpstr>PowerPoint プレゼンテーション</vt:lpstr>
      <vt:lpstr>PowerPoint プレゼンテーション</vt:lpstr>
      <vt:lpstr>PowerPoint プレゼンテーション</vt:lpstr>
      <vt:lpstr>学習目標-３　</vt:lpstr>
      <vt:lpstr>ピア活動①</vt:lpstr>
      <vt:lpstr>PowerPoint プレゼンテーション</vt:lpstr>
      <vt:lpstr>PowerPoint プレゼンテーション</vt:lpstr>
      <vt:lpstr>1時限の宿題</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「第一稿作文に出た問題点を改善する」</vt:lpstr>
      <vt:lpstr>PowerPoint プレゼンテーション</vt:lpstr>
      <vt:lpstr>PowerPoint プレゼンテーション</vt:lpstr>
      <vt:lpstr>ピアシート　　</vt:lpstr>
      <vt:lpstr>★　クラスメートからのコメントをメモしましょう。</vt:lpstr>
      <vt:lpstr>PowerPoint プレゼンテーション</vt:lpstr>
      <vt:lpstr>PowerPoint プレゼンテーション</vt:lpstr>
      <vt:lpstr>PowerPoint プレゼンテーション</vt:lpstr>
      <vt:lpstr>PowerPoint プレゼンテーション</vt:lpstr>
      <vt:lpstr>第2時限目の宿題</vt:lpstr>
      <vt:lpstr>PowerPoint プレゼンテーション</vt:lpstr>
      <vt:lpstr>PowerPoint プレゼンテーション</vt:lpstr>
      <vt:lpstr>PowerPoint プレゼンテーション</vt:lpstr>
      <vt:lpstr>PowerPoint プレゼンテーション</vt:lpstr>
      <vt:lpstr>学習目標-１　</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学習目標-２　</vt:lpstr>
      <vt:lpstr>PowerPoint プレゼンテーション</vt:lpstr>
      <vt:lpstr>PowerPoint プレゼンテーション</vt:lpstr>
      <vt:lpstr>ピア活動（１）</vt:lpstr>
      <vt:lpstr>PowerPoint プレゼンテーション</vt:lpstr>
      <vt:lpstr>PowerPoint プレゼンテーション</vt:lpstr>
      <vt:lpstr>第3時限目の宿題</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第一稿作文に出た問題点を改善する</vt:lpstr>
      <vt:lpstr>PowerPoint プレゼンテーション</vt:lpstr>
      <vt:lpstr>PowerPoint プレゼンテーション</vt:lpstr>
      <vt:lpstr>PowerPoint プレゼンテーション</vt:lpstr>
      <vt:lpstr>★　クラスメートからのコメントをメモしましょう。</vt:lpstr>
      <vt:lpstr>第4時限目の宿題</vt:lpstr>
      <vt:lpstr>PowerPoint プレゼンテーション</vt:lpstr>
      <vt:lpstr>PowerPoint プレゼンテーション</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刘娜</cp:lastModifiedBy>
  <cp:revision>39</cp:revision>
  <dcterms:created xsi:type="dcterms:W3CDTF">2018-07-04T04:31:00Z</dcterms:created>
  <dcterms:modified xsi:type="dcterms:W3CDTF">2021-10-08T07:47:55Z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2052-11.1.0.10700</vt:lpwstr>
  </property>
  <property fmtid="{D5CDD505-2E9C-101B-9397-08002B2CF9AE}" pid="3" name="ICV">
    <vt:lpwstr>1FFD25B5CDD84CFA860E40425F6586FD</vt:lpwstr>
  </property>
</Properties>
</file>